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jpeg" ContentType="image/jpeg"/>
  <Override PartName="/ppt/slideLayouts/slideLayout6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3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8.xml" ContentType="application/vnd.openxmlformats-officedocument.presentationml.slide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714" r:id="rId2"/>
    <p:sldMasterId id="2147483715" r:id="rId3"/>
  </p:sldMasterIdLst>
  <p:notesMasterIdLst>
    <p:notesMasterId r:id="rId1"/>
  </p:notesMasterIdLst>
  <p:sldIdLst>
    <p:sldId id="325" r:id="rId4"/>
    <p:sldId id="327" r:id="rId5"/>
    <p:sldId id="329" r:id="rId6"/>
    <p:sldId id="331" r:id="rId7"/>
    <p:sldId id="333" r:id="rId8"/>
    <p:sldId id="335" r:id="rId9"/>
    <p:sldId id="337" r:id="rId10"/>
    <p:sldId id="339" r:id="rId11"/>
    <p:sldId id="341" r:id="rId12"/>
  </p:sldIdLst>
  <p:sldSz cx="10287000" cy="5575300"/>
  <p:notesSz cx="6858000" cy="9144000"/>
</p:presentation>
</file>

<file path=ppt/presProps.xml><?xml version="1.0" encoding="utf-8"?>
<p:presentationPr xmlns:p="http://schemas.openxmlformats.org/presentationml/2006/main" xmlns:a="http://schemas.openxmlformats.org/drawingml/2006/main" xmlns:r="http://schemas.openxmlformats.org/officeDocument/2006/relationships"/>
</file>

<file path=ppt/tableStyles.xml><?xml version="1.0" encoding="utf-8"?>
<a:tblStyleLst xmlns:a="http://schemas.openxmlformats.org/drawingml/2006/main" def="{5C22544A-7EE6-4342-B048-85BDC9FD1C3A}"/>
</file>

<file path=ppt/_rels/presentation.xml.rels><?xml version="1.0" encoding="UTF-8" standalone="yes"?>
<Relationships xmlns="http://schemas.openxmlformats.org/package/2006/relationships"><Relationship Id="rId5" Type="http://schemas.openxmlformats.org/officeDocument/2006/relationships/slide" Target="slides/slide2.xml"/><Relationship Id="rId12" Type="http://schemas.openxmlformats.org/officeDocument/2006/relationships/slide" Target="slides/slide9.xml"/><Relationship Id="rId15" Type="http://schemas.openxmlformats.org/officeDocument/2006/relationships/tableStyles" Target="tableStyles.xml"/><Relationship Id="rId11" Type="http://schemas.openxmlformats.org/officeDocument/2006/relationships/slide" Target="slides/slide8.xml"/><Relationship Id="rId14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0" Type="http://schemas.openxmlformats.org/officeDocument/2006/relationships/slide" Target="slides/slide7.xml"/><Relationship Id="rId13" Type="http://schemas.openxmlformats.org/officeDocument/2006/relationships/presProps" Target="presProps.xml"/><Relationship Id="rId8" Type="http://schemas.openxmlformats.org/officeDocument/2006/relationships/slide" Target="slides/slide5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2.xml"/><Relationship Id="rId6" Type="http://schemas.openxmlformats.org/officeDocument/2006/relationships/slide" Target="slides/slide3.xml"/><Relationship Id="rId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lIns="91440" tIns="45720" rIns="91440" bIns="45720"/>
          <a:lstStyle>
            <a:lvl1pPr lvl="0" algn="l" rtl="0">
              <a:defRPr sz="1200"/>
            </a:lvl1pPr>
          </a:lstStyle>
          <a:p/>
        </p:txBody>
      </p:sp>
      <p:sp>
        <p:nvSpPr>
          <p:cNvPr id="3" name=""/>
          <p:cNvSpPr txBox="1"/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lIns="91440" tIns="45720" rIns="91440" bIns="45720"/>
          <a:lstStyle>
            <a:lvl1pPr lvl="0" algn="r" rtl="0">
              <a:defRPr sz="1200"/>
            </a:lvl1pPr>
          </a:lstStyle>
          <a:p/>
        </p:txBody>
      </p:sp>
      <p:sp>
        <p:nvSpPr>
          <p:cNvPr id="4" name=""/>
          <p:cNvSpPr txBox="1"/>
          <p:nvPr>
            <p:ph type="sldImg" idx="2"/>
          </p:nvPr>
        </p:nvSpPr>
        <p:spPr>
          <a:xfrm>
            <a:off x="265113" y="685800"/>
            <a:ext cx="6327776" cy="3429000"/>
          </a:xfrm>
          <a:prstGeom prst="rect"/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lIns="91440" tIns="45720" rIns="91440" bIns="45720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6" name=""/>
          <p:cNvSpPr txBox="1"/>
          <p:nvPr>
            <p:ph type="ftr" idx="4" sz="quarter"/>
          </p:nvPr>
        </p:nvSpPr>
        <p:spPr>
          <a:xfrm>
            <a:off x="0" y="8685214"/>
            <a:ext cx="2971800" cy="457200"/>
          </a:xfrm>
          <a:prstGeom prst="rect"/>
        </p:spPr>
        <p:txBody>
          <a:bodyPr lIns="91440" tIns="45720" rIns="91440" bIns="45720" anchor="b"/>
          <a:lstStyle>
            <a:lvl1pPr lvl="0" algn="l" rtl="0">
              <a:defRPr sz="1200"/>
            </a:lvl1pPr>
          </a:lstStyle>
          <a:p/>
        </p:txBody>
      </p:sp>
      <p:sp>
        <p:nvSpPr>
          <p:cNvPr id="7" name=""/>
          <p:cNvSpPr txBox="1"/>
          <p:nvPr>
            <p:ph type="sldNum" idx="5" sz="quarter"/>
          </p:nvPr>
        </p:nvSpPr>
        <p:spPr>
          <a:xfrm>
            <a:off x="3884613" y="8685214"/>
            <a:ext cx="2971800" cy="457200"/>
          </a:xfrm>
          <a:prstGeom prst="rect"/>
        </p:spPr>
        <p:txBody>
          <a:bodyPr lIns="91440" tIns="45720" rIns="91440" bIns="45720" anchor="b"/>
          <a:lstStyle>
            <a:lvl1pPr lvl="0" algn="r" rtl="0">
              <a:defRPr sz="1200"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vl="0" algn="l" rtl="0" marL="0">
      <a:defRPr sz="1200">
        <a:solidFill>
          <a:schemeClr val="tx1"/>
        </a:solidFill>
        <a:latin typeface="Calibri"/>
      </a:defRPr>
    </a:lvl1pPr>
    <a:lvl2pPr lvl="0" algn="l" rtl="0" marL="454025">
      <a:defRPr sz="1200">
        <a:solidFill>
          <a:schemeClr val="tx1"/>
        </a:solidFill>
        <a:latin typeface="Calibri"/>
      </a:defRPr>
    </a:lvl2pPr>
    <a:lvl3pPr lvl="0" algn="l" rtl="0" marL="911225">
      <a:defRPr sz="1200">
        <a:solidFill>
          <a:schemeClr val="tx1"/>
        </a:solidFill>
        <a:latin typeface="Calibri"/>
      </a:defRPr>
    </a:lvl3pPr>
    <a:lvl4pPr lvl="0" algn="l" rtl="0" marL="1368425">
      <a:defRPr sz="1200">
        <a:solidFill>
          <a:schemeClr val="tx1"/>
        </a:solidFill>
        <a:latin typeface="Calibri"/>
      </a:defRPr>
    </a:lvl4pPr>
    <a:lvl5pPr lvl="0" algn="l" rtl="0" marL="1825625">
      <a:defRPr sz="1200">
        <a:solidFill>
          <a:schemeClr val="tx1"/>
        </a:solidFill>
        <a:latin typeface="Calibri"/>
      </a:defRPr>
    </a:lvl5pPr>
    <a:lvl6pPr lvl="0" algn="l" rtl="0" marL="2282825">
      <a:defRPr sz="1200">
        <a:solidFill>
          <a:schemeClr val="tx1"/>
        </a:solidFill>
        <a:latin typeface="Calibri"/>
      </a:defRPr>
    </a:lvl6pPr>
    <a:lvl7pPr lvl="0" algn="l" rtl="0" marL="2740025">
      <a:defRPr sz="1200">
        <a:solidFill>
          <a:schemeClr val="tx1"/>
        </a:solidFill>
        <a:latin typeface="Calibri"/>
      </a:defRPr>
    </a:lvl7pPr>
    <a:lvl8pPr lvl="0" algn="l" rtl="0" marL="3197225">
      <a:defRPr sz="1200">
        <a:solidFill>
          <a:schemeClr val="tx1"/>
        </a:solidFill>
        <a:latin typeface="Calibri"/>
      </a:defRPr>
    </a:lvl8pPr>
    <a:lvl9pPr lvl="0" algn="l" rtl="0" marL="3654425">
      <a:defRPr sz="1200">
        <a:solidFill>
          <a:schemeClr val="tx1"/>
        </a:solidFill>
        <a:latin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/Relationships>
</file>

<file path=ppt/notesSlides/_rels/notesSlide2.xml.rels><?xml version="1.0" encoding="UTF-8" standalone="yes"?>
<Relationships xmlns="http://schemas.openxmlformats.org/package/2006/relationships"></Relationships>
</file>

<file path=ppt/notesSlides/_rels/notesSlide3.xml.rels><?xml version="1.0" encoding="UTF-8" standalone="yes"?>
<Relationships xmlns="http://schemas.openxmlformats.org/package/2006/relationships"></Relationships>
</file>

<file path=ppt/notesSlides/_rels/notesSlide4.xml.rels><?xml version="1.0" encoding="UTF-8" standalone="yes"?>
<Relationships xmlns="http://schemas.openxmlformats.org/package/2006/relationships"></Relationships>
</file>

<file path=ppt/notesSlides/_rels/notesSlide5.xml.rels><?xml version="1.0" encoding="UTF-8" standalone="yes"?>
<Relationships xmlns="http://schemas.openxmlformats.org/package/2006/relationships"></Relationships>
</file>

<file path=ppt/notesSlides/_rels/notesSlide6.xml.rels><?xml version="1.0" encoding="UTF-8" standalone="yes"?>
<Relationships xmlns="http://schemas.openxmlformats.org/package/2006/relationships"></Relationships>
</file>

<file path=ppt/notesSlides/_rels/notesSlide7.xml.rels><?xml version="1.0" encoding="UTF-8" standalone="yes"?>
<Relationships xmlns="http://schemas.openxmlformats.org/package/2006/relationships"></Relationships>
</file>

<file path=ppt/notesSlides/_rels/notesSlide8.xml.rels><?xml version="1.0" encoding="UTF-8" standalone="yes"?>
<Relationships xmlns="http://schemas.openxmlformats.org/package/2006/relationships"></Relationships>
</file>

<file path=ppt/notesSlides/_rels/notesSlide9.xml.rels><?xml version="1.0" encoding="UTF-8" standalone="yes"?>
<Relationships xmlns="http://schemas.openxmlformats.org/package/2006/relationships"></Relationships>
</file>

<file path=ppt/notesSlides/notesSlide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2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3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4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5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6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7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</p:notes>
</file>

<file path=ppt/notesSlides/notesSlide8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sldImg"/>
          </p:nvPr>
        </p:nvSpPr>
        <p:spPr>
          <a:xfrm>
            <a:off x="265113" y="685800"/>
            <a:ext cx="6327776" cy="3429000"/>
          </a:xfrm>
          <a:prstGeom prst="rect"/>
          <a:noFill/>
          <a:ln>
            <a:solidFill>
              <a:srgbClr val="000000"/>
            </a:solidFill>
            <a:miter/>
          </a:ln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  <a:noFill/>
        </p:spPr>
        <p:txBody>
          <a:bodyPr wrap="square" anchor="t"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5" sz="quarter"/>
          </p:nvPr>
        </p:nvSpPr>
        <p:spPr>
          <a:prstGeom prst="rect"/>
          <a:noFill/>
        </p:spPr>
        <p:txBody>
          <a:bodyPr wrap="square"/>
          <a:lstStyle>
            <a:lvl1pPr lvl="0" rtl="0">
              <a:defRPr sz="2400">
                <a:solidFill>
                  <a:schemeClr val="tx1"/>
                </a:solidFill>
                <a:latin typeface="Vodafone Rg"/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</p:notes>
</file>

<file path=ppt/notesSlides/notesSlide9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685800" y="609600"/>
            <a:ext cx="7086600" cy="533400"/>
          </a:xfrm>
          <a:prstGeom prst="rect"/>
        </p:spPr>
        <p:txBody>
          <a:bodyPr/>
          <a:lstStyle>
            <a:lvl1pPr lvl="0">
              <a:defRPr/>
            </a:lvl1pPr>
          </a:lstStyle>
          <a:p/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3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1" Type="http://schemas.openxmlformats.org/officeDocument/2006/relationships/image" Target="../media/image3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26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3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1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13.jp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4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27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32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23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24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14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4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22.jp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20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3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1" Type="http://schemas.openxmlformats.org/officeDocument/2006/relationships/image" Target="../media/image3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11.jp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8.jp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2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34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17.jp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18.jp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35.jp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5.jp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30.jp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38.em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4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6.jp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28.jp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1" Type="http://schemas.openxmlformats.org/officeDocument/2006/relationships/image" Target="../media/image21.jp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1" Type="http://schemas.openxmlformats.org/officeDocument/2006/relationships/image" Target="../media/image41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39.emf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19.jp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1" Type="http://schemas.openxmlformats.org/officeDocument/2006/relationships/image" Target="../media/image29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813480" y="3585708"/>
            <a:ext cx="8753396" cy="1108262"/>
          </a:xfrm>
          <a:prstGeom prst="rect"/>
        </p:spPr>
        <p:txBody>
          <a:bodyPr anchor="t"/>
          <a:lstStyle>
            <a:lvl1pPr lvl="0" algn="l" rtl="0">
              <a:defRPr sz="4000" b="1" cap="all"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813480" y="2365069"/>
            <a:ext cx="8753396" cy="1220638"/>
          </a:xfrm>
          <a:prstGeom prst="rect"/>
        </p:spPr>
        <p:txBody>
          <a:bodyPr anchor="b"/>
          <a:lstStyle>
            <a:lvl1pPr lvl="0" rtl="0"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7466134" y="223462"/>
            <a:ext cx="2317074" cy="4761137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4909" y="223462"/>
            <a:ext cx="6779591" cy="4761137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14910" y="222171"/>
            <a:ext cx="3388008" cy="945511"/>
          </a:xfrm>
          <a:prstGeom prst="rect"/>
        </p:spPr>
        <p:txBody>
          <a:bodyPr anchor="b"/>
          <a:lstStyle>
            <a:lvl1pPr lvl="0" algn="l" rtl="0">
              <a:defRPr sz="2000" b="1"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4026278" y="222175"/>
            <a:ext cx="5756932" cy="4762430"/>
          </a:xfrm>
          <a:prstGeom prst="rect"/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514910" y="1167686"/>
            <a:ext cx="3388008" cy="3816919"/>
          </a:xfrm>
          <a:prstGeom prst="rect"/>
        </p:spPr>
        <p:txBody>
          <a:bodyPr/>
          <a:lstStyle>
            <a:lvl1pPr lvl="0" rtl="0" marL="0" indent="0">
              <a:buNone/>
              <a:defRPr sz="14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8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2" y="827"/>
            <a:ext cx="10292010" cy="5578408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85378" y="2480661"/>
            <a:ext cx="4742104" cy="501118"/>
          </a:xfrm>
          <a:prstGeom prst="rect"/>
        </p:spPr>
        <p:txBody>
          <a:bodyPr anchor="t"/>
          <a:lstStyle>
            <a:lvl1pPr lvl="0" algn="r" rtl="0">
              <a:lnSpc>
                <a:spcPct val="90000"/>
              </a:lnSpc>
              <a:defRPr sz="33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8_Title Slide Image 18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30"/>
            <a:ext cx="10298114" cy="5578406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1818627" y="3423899"/>
            <a:ext cx="3114469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FFFFFF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xfrm>
            <a:off x="285378" y="5112048"/>
            <a:ext cx="2351402" cy="259165"/>
          </a:xfrm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Red Two Line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827196" y="3070880"/>
            <a:ext cx="4652034" cy="754054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 baseline="0">
                <a:solidFill>
                  <a:srgbClr val="FFFFFF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FFFFFF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FFFFFF"/>
                </a:solidFill>
              </a:defRPr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668908" y="930058"/>
            <a:ext cx="3016042" cy="3882123"/>
          </a:xfrm>
          <a:prstGeom prst="rect"/>
        </p:spPr>
      </p:pic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0" y="827"/>
            <a:ext cx="10292012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5" y="3402560"/>
            <a:ext cx="4562637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2_Title Slide Image 24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7"/>
            <a:ext cx="10298114" cy="5579237"/>
          </a:xfrm>
          <a:prstGeom prst="rect"/>
        </p:spPr>
      </p:pic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ctrTitle"/>
          </p:nvPr>
        </p:nvSpPr>
        <p:spPr>
          <a:xfrm>
            <a:off x="285378" y="2480661"/>
            <a:ext cx="4742104" cy="501118"/>
          </a:xfrm>
          <a:prstGeom prst="rect"/>
        </p:spPr>
        <p:txBody>
          <a:bodyPr anchor="t"/>
          <a:lstStyle>
            <a:lvl1pPr lvl="0" algn="r" rtl="0">
              <a:lnSpc>
                <a:spcPct val="90000"/>
              </a:lnSpc>
              <a:defRPr sz="3300" b="1" i="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White Ico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03702" y="2066351"/>
            <a:ext cx="1481097" cy="1425528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7_Title Slide Image 24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8"/>
            <a:ext cx="10298114" cy="5579235"/>
          </a:xfrm>
          <a:prstGeom prst="rect"/>
        </p:spPr>
      </p:pic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ctrTitle"/>
          </p:nvPr>
        </p:nvSpPr>
        <p:spPr>
          <a:xfrm>
            <a:off x="2140072" y="2403337"/>
            <a:ext cx="3114470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1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7"/>
            <a:ext cx="10298114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5" y="3402560"/>
            <a:ext cx="4562637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 sz="half"/>
          </p:nvPr>
        </p:nvSpPr>
        <p:spPr>
          <a:xfrm>
            <a:off x="514908" y="1302016"/>
            <a:ext cx="4548334" cy="3682583"/>
          </a:xfrm>
          <a:prstGeom prst="rect"/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5234875" y="1302016"/>
            <a:ext cx="4548333" cy="3682583"/>
          </a:xfrm>
          <a:prstGeom prst="rect"/>
        </p:spPr>
        <p:txBody>
          <a:bodyPr/>
          <a:lstStyle>
            <a:lvl1pPr lvl="0" rtl="0">
              <a:defRPr sz="2800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20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24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8"/>
            <a:ext cx="10298114" cy="5579235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297265" y="2410226"/>
            <a:ext cx="4538095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638445" y="2666030"/>
            <a:ext cx="3698510" cy="1074679"/>
          </a:xfrm>
          <a:prstGeom prst="rect"/>
        </p:spPr>
        <p:txBody>
          <a:bodyPr anchor="ctr"/>
          <a:lstStyle>
            <a:lvl1pPr lvl="0" rtl="0">
              <a:lnSpc>
                <a:spcPct val="80000"/>
              </a:lnSpc>
              <a:defRPr sz="2700">
                <a:latin typeface="Vodafone Rg"/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ftr" idx="13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4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5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body" idx="16" sz="quarter"/>
          </p:nvPr>
        </p:nvSpPr>
        <p:spPr>
          <a:xfrm>
            <a:off x="5023907" y="1706215"/>
            <a:ext cx="1755686" cy="3150507"/>
          </a:xfrm>
          <a:prstGeom prst="rect"/>
        </p:spPr>
        <p:txBody>
          <a:bodyPr/>
          <a:lstStyle>
            <a:lvl1pPr lvl="0" rtl="0" marL="0" indent="0">
              <a:lnSpc>
                <a:spcPct val="90000"/>
              </a:lnSpc>
              <a:spcBef>
                <a:spcPts val="160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US"/>
              <a:t>Click to edit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7" name=""/>
          <p:cNvSpPr txBox="1"/>
          <p:nvPr>
            <p:ph type="body" idx="17" sz="quarter"/>
          </p:nvPr>
        </p:nvSpPr>
        <p:spPr>
          <a:xfrm>
            <a:off x="7035855" y="1706215"/>
            <a:ext cx="1755685" cy="3150507"/>
          </a:xfrm>
          <a:prstGeom prst="rect"/>
        </p:spPr>
        <p:txBody>
          <a:bodyPr/>
          <a:lstStyle>
            <a:lvl1pPr lvl="0" rtl="0" marL="0" indent="0">
              <a:lnSpc>
                <a:spcPct val="90000"/>
              </a:lnSpc>
              <a:spcBef>
                <a:spcPts val="160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US"/>
              <a:t>Click to edit</a:t>
            </a:r>
          </a:p>
          <a:p>
            <a:pPr lvl="1" rtl="0"/>
            <a:r>
              <a:rPr lang="en-US"/>
              <a:t>Second level</a:t>
            </a:r>
          </a:p>
        </p:txBody>
      </p:sp>
      <p:pic>
        <p:nvPicPr>
          <p:cNvPr id="8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49629" y="903784"/>
            <a:ext cx="3098055" cy="405450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2_Title Slide Image 24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828"/>
            <a:ext cx="10298113" cy="5579235"/>
          </a:xfrm>
          <a:prstGeom prst="rect"/>
        </p:spPr>
      </p:pic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ctrTitle"/>
          </p:nvPr>
        </p:nvSpPr>
        <p:spPr>
          <a:xfrm>
            <a:off x="2140072" y="2403337"/>
            <a:ext cx="3114470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7_Title Slide Image 24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827"/>
            <a:ext cx="10298113" cy="5579237"/>
          </a:xfrm>
          <a:prstGeom prst="rect"/>
        </p:spPr>
      </p:pic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ctrTitle"/>
          </p:nvPr>
        </p:nvSpPr>
        <p:spPr>
          <a:xfrm>
            <a:off x="285378" y="2480661"/>
            <a:ext cx="4742104" cy="501118"/>
          </a:xfrm>
          <a:prstGeom prst="rect"/>
        </p:spPr>
        <p:txBody>
          <a:bodyPr anchor="t"/>
          <a:lstStyle>
            <a:lvl1pPr lvl="0" algn="r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4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Divider Red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5027481" y="2093966"/>
            <a:ext cx="4988151" cy="1139537"/>
          </a:xfrm>
          <a:prstGeom prst="rect"/>
        </p:spPr>
        <p:txBody>
          <a:bodyPr anchor="ctr"/>
          <a:lstStyle>
            <a:lvl1pPr lvl="0" rtl="0">
              <a:lnSpc>
                <a:spcPct val="90000"/>
              </a:lnSpc>
              <a:defRPr sz="3300" b="1" baseline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2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body" idx="13" sz="quarter"/>
          </p:nvPr>
        </p:nvSpPr>
        <p:spPr>
          <a:xfrm>
            <a:off x="1" y="156149"/>
            <a:ext cx="4977421" cy="3563890"/>
          </a:xfrm>
          <a:prstGeom prst="rect"/>
        </p:spPr>
        <p:txBody>
          <a:bodyPr/>
          <a:lstStyle>
            <a:lvl1pPr lvl="0" algn="ctr" rtl="0" marL="0" indent="0">
              <a:lnSpc>
                <a:spcPct val="90000"/>
              </a:lnSpc>
              <a:buNone/>
              <a:defRPr sz="369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pic>
        <p:nvPicPr>
          <p:cNvPr id="7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ftr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3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4" name=""/>
          <p:cNvSpPr txBox="1"/>
          <p:nvPr>
            <p:ph type="dt" idx="14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pic" idx="16" sz="quarter"/>
          </p:nvPr>
        </p:nvSpPr>
        <p:spPr>
          <a:xfrm>
            <a:off x="5270632" y="947233"/>
            <a:ext cx="4745000" cy="3909489"/>
          </a:xfrm>
          <a:prstGeom prst="rect"/>
          <a:solidFill>
            <a:schemeClr val="bg1">
              <a:lumMod val="95000"/>
            </a:schemeClr>
          </a:solidFill>
        </p:spPr>
        <p:txBody>
          <a:bodyPr/>
          <a:lstStyle>
            <a:lvl1pPr lvl="0" rtl="0" marL="0" indent="0">
              <a:buNone/>
              <a:defRPr/>
            </a:lvl1pPr>
          </a:lstStyle>
          <a:p/>
        </p:txBody>
      </p:sp>
      <p:sp>
        <p:nvSpPr>
          <p:cNvPr id="6" name=""/>
          <p:cNvSpPr txBox="1"/>
          <p:nvPr>
            <p:ph type="body" idx="17" sz="quarter"/>
          </p:nvPr>
        </p:nvSpPr>
        <p:spPr>
          <a:xfrm>
            <a:off x="282483" y="947233"/>
            <a:ext cx="4745000" cy="3909489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7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3_Title Slide Image 19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1655"/>
            <a:ext cx="10298113" cy="5578409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4" y="3397601"/>
            <a:ext cx="4562638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FF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Full frame 16x9 Video placeholder">
    <p:bg>
      <p:bgPr>
        <a:solidFill>
          <a:schemeClr val="tx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media" idx="10" sz="quarter"/>
          </p:nvPr>
        </p:nvSpPr>
        <p:spPr>
          <a:xfrm>
            <a:off x="0" y="0"/>
            <a:ext cx="10298114" cy="5580064"/>
          </a:xfrm>
          <a:prstGeom prst="rect"/>
          <a:solidFill>
            <a:schemeClr val="tx1"/>
          </a:solidFill>
        </p:spPr>
        <p:txBody>
          <a:bodyPr lIns="80014" tIns="80014"/>
          <a:lstStyle>
            <a:lvl1pPr lvl="0" rtl="0"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 rtl="0"/>
            <a:r>
              <a:rPr lang="en-US"/>
              <a:t>Insert full frame 16x9 video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29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1_16x9 Video placeholder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media" idx="10" sz="quarter"/>
          </p:nvPr>
        </p:nvSpPr>
        <p:spPr>
          <a:xfrm>
            <a:off x="926116" y="289011"/>
            <a:ext cx="8445886" cy="4576428"/>
          </a:xfrm>
          <a:prstGeom prst="rect"/>
          <a:solidFill>
            <a:schemeClr val="tx1"/>
          </a:solidFill>
        </p:spPr>
        <p:txBody>
          <a:bodyPr lIns="80014" tIns="80014"/>
          <a:lstStyle>
            <a:lvl1pPr lvl="0" rtl="0"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 rtl="0"/>
            <a:r>
              <a:rPr lang="en-US"/>
              <a:t>Insert 16x9 video</a:t>
            </a:r>
          </a:p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3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772359" y="1733441"/>
            <a:ext cx="8753399" cy="1196097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1544718" y="3162036"/>
            <a:ext cx="7208680" cy="1426016"/>
          </a:xfrm>
          <a:prstGeom prst="rect"/>
        </p:spPr>
        <p:txBody>
          <a:bodyPr/>
          <a:lstStyle>
            <a:lvl1pPr lvl="0" algn="ctr" rtl="0"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3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82484" y="223461"/>
            <a:ext cx="7364225" cy="724132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6" name=""/>
          <p:cNvSpPr txBox="1"/>
          <p:nvPr>
            <p:ph type="body" idx="13" sz="quarter"/>
          </p:nvPr>
        </p:nvSpPr>
        <p:spPr>
          <a:xfrm>
            <a:off x="282483" y="947594"/>
            <a:ext cx="9733147" cy="3909128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14905" y="222616"/>
            <a:ext cx="8796549" cy="950843"/>
          </a:xfrm>
          <a:prstGeom prst="rect"/>
        </p:spPr>
        <p:txBody>
          <a:bodyPr/>
          <a:lstStyle>
            <a:lvl1pPr lvl="0" rtl="0">
              <a:lnSpc>
                <a:spcPct val="100000"/>
              </a:lnSpc>
              <a:defRPr>
                <a:latin typeface="Vodafone Rg"/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4906" y="1173460"/>
            <a:ext cx="4299462" cy="3881320"/>
          </a:xfrm>
          <a:prstGeom prst="rect"/>
        </p:spPr>
        <p:txBody>
          <a:bodyPr/>
          <a:lstStyle>
            <a:lvl1pPr lvl="0" rtl="0">
              <a:defRPr sz="1800" lang="en-US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</p:txBody>
      </p:sp>
      <p:sp>
        <p:nvSpPr>
          <p:cNvPr id="4" name=""/>
          <p:cNvSpPr txBox="1"/>
          <p:nvPr>
            <p:ph type="body" idx="11" sz="quarter"/>
          </p:nvPr>
        </p:nvSpPr>
        <p:spPr>
          <a:xfrm>
            <a:off x="5021447" y="1173460"/>
            <a:ext cx="4290009" cy="3881320"/>
          </a:xfrm>
          <a:prstGeom prst="rect"/>
        </p:spPr>
        <p:txBody>
          <a:bodyPr/>
          <a:lstStyle>
            <a:lvl1pPr lvl="0" rtl="0">
              <a:defRPr sz="1800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6" name=""/>
          <p:cNvSpPr txBox="1"/>
          <p:nvPr>
            <p:ph type="ftr" idx="13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7" name=""/>
          <p:cNvSpPr txBox="1"/>
          <p:nvPr>
            <p:ph type="dt" idx="14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4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7"/>
            <a:ext cx="10298114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5" y="3402560"/>
            <a:ext cx="4562637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ftr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3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4" name=""/>
          <p:cNvSpPr txBox="1"/>
          <p:nvPr>
            <p:ph type="dt" idx="14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chart" idx="18" sz="quarter"/>
          </p:nvPr>
        </p:nvSpPr>
        <p:spPr>
          <a:xfrm>
            <a:off x="5270632" y="950677"/>
            <a:ext cx="4745000" cy="3906045"/>
          </a:xfrm>
          <a:prstGeom prst="rect"/>
        </p:spPr>
        <p:txBody>
          <a:bodyPr/>
          <a:lstStyle>
            <a:lvl1pPr lvl="0" rtl="0" marL="0" indent="0">
              <a:buNone/>
              <a:defRPr/>
            </a:lvl1pPr>
          </a:lstStyle>
          <a:p/>
        </p:txBody>
      </p:sp>
      <p:sp>
        <p:nvSpPr>
          <p:cNvPr id="6" name=""/>
          <p:cNvSpPr txBox="1"/>
          <p:nvPr>
            <p:ph type="body" idx="19" sz="quarter"/>
          </p:nvPr>
        </p:nvSpPr>
        <p:spPr>
          <a:xfrm>
            <a:off x="282483" y="947233"/>
            <a:ext cx="4745000" cy="3909489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7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4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1_Title Slide Image 18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7"/>
            <a:ext cx="10298114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85378" y="2480661"/>
            <a:ext cx="4742104" cy="501118"/>
          </a:xfrm>
          <a:prstGeom prst="rect"/>
        </p:spPr>
        <p:txBody>
          <a:bodyPr anchor="t"/>
          <a:lstStyle>
            <a:lvl1pPr lvl="0" algn="r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5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6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2" y="827"/>
            <a:ext cx="10292010" cy="5579235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140072" y="2403337"/>
            <a:ext cx="3114470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6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3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7"/>
            <a:ext cx="10298114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5" y="3402560"/>
            <a:ext cx="4562637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7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2_Title Slide Image 18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827"/>
            <a:ext cx="10298113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85378" y="2480661"/>
            <a:ext cx="4742104" cy="501118"/>
          </a:xfrm>
          <a:prstGeom prst="rect"/>
        </p:spPr>
        <p:txBody>
          <a:bodyPr anchor="t"/>
          <a:lstStyle>
            <a:lvl1pPr lvl="0" algn="r" rtl="0">
              <a:lnSpc>
                <a:spcPct val="90000"/>
              </a:lnSpc>
              <a:defRPr sz="3300" b="1" i="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8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6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2" y="827"/>
            <a:ext cx="10292010" cy="5579235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80697" y="2480661"/>
            <a:ext cx="4645137" cy="501118"/>
          </a:xfrm>
          <a:prstGeom prst="rect"/>
        </p:spPr>
        <p:txBody>
          <a:bodyPr anchor="t"/>
          <a:lstStyle>
            <a:lvl1pPr lvl="0" algn="r" rtl="0">
              <a:lnSpc>
                <a:spcPct val="90000"/>
              </a:lnSpc>
              <a:defRPr sz="33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39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Red One Line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837923" y="3049192"/>
            <a:ext cx="4652035" cy="547713"/>
          </a:xfrm>
          <a:prstGeom prst="rect"/>
        </p:spPr>
        <p:txBody>
          <a:bodyPr anchor="ctr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660821" y="920195"/>
            <a:ext cx="3044359" cy="3905557"/>
          </a:xfrm>
          <a:prstGeom prst="rect"/>
        </p:spPr>
      </p:pic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4909" y="1249056"/>
            <a:ext cx="4550121" cy="520548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514909" y="1769603"/>
            <a:ext cx="4550121" cy="3214995"/>
          </a:xfrm>
          <a:prstGeom prst="rect"/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5" name=""/>
          <p:cNvSpPr txBox="1"/>
          <p:nvPr>
            <p:ph type="body" idx="3" sz="quarter"/>
          </p:nvPr>
        </p:nvSpPr>
        <p:spPr>
          <a:xfrm>
            <a:off x="5231305" y="1249056"/>
            <a:ext cx="4551909" cy="520548"/>
          </a:xfrm>
          <a:prstGeom prst="rect"/>
        </p:spPr>
        <p:txBody>
          <a:bodyPr anchor="b"/>
          <a:lstStyle>
            <a:lvl1pPr lvl="0" rtl="0" marL="0" indent="0">
              <a:buNone/>
              <a:defRPr sz="2400" b="1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"/>
          <p:cNvSpPr txBox="1"/>
          <p:nvPr>
            <p:ph type="body" idx="4" sz="quarter"/>
          </p:nvPr>
        </p:nvSpPr>
        <p:spPr>
          <a:xfrm>
            <a:off x="5231305" y="1769603"/>
            <a:ext cx="4551909" cy="3214995"/>
          </a:xfrm>
          <a:prstGeom prst="rect"/>
        </p:spPr>
        <p:txBody>
          <a:bodyPr/>
          <a:lstStyle>
            <a:lvl1pPr lvl="0" rtl="0">
              <a:defRPr sz="2400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7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8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9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40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9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2" y="827"/>
            <a:ext cx="10292010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4" y="3526562"/>
            <a:ext cx="4562638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1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8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2" y="827"/>
            <a:ext cx="10292010" cy="5578408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140072" y="2403337"/>
            <a:ext cx="3114470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6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46" y="827"/>
            <a:ext cx="10298114" cy="5579237"/>
          </a:xfrm>
          <a:prstGeom prst="rect"/>
        </p:spPr>
      </p:pic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  <p:sp>
        <p:nvSpPr>
          <p:cNvPr id="6" name=""/>
          <p:cNvSpPr txBox="1"/>
          <p:nvPr>
            <p:ph type="ctrTitle"/>
          </p:nvPr>
        </p:nvSpPr>
        <p:spPr>
          <a:xfrm>
            <a:off x="5452994" y="3397601"/>
            <a:ext cx="4562638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6_Title Slide Image 24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7"/>
            <a:ext cx="10298114" cy="5578406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293349" y="2520635"/>
            <a:ext cx="4730973" cy="501118"/>
          </a:xfrm>
          <a:prstGeom prst="rect"/>
          <a:noFill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4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1_Title Slide Image 19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653"/>
            <a:ext cx="10298114" cy="5578411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4" y="3407521"/>
            <a:ext cx="4562638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5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4x3 Video placeholder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media" idx="10" sz="quarter"/>
          </p:nvPr>
        </p:nvSpPr>
        <p:spPr>
          <a:xfrm>
            <a:off x="1811407" y="289337"/>
            <a:ext cx="6675305" cy="4822710"/>
          </a:xfrm>
          <a:prstGeom prst="rect"/>
          <a:solidFill>
            <a:schemeClr val="tx1"/>
          </a:solidFill>
        </p:spPr>
        <p:txBody>
          <a:bodyPr lIns="80014" tIns="80014"/>
          <a:lstStyle>
            <a:lvl1pPr lvl="0" rtl="0"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 rtl="0"/>
            <a:r>
              <a:rPr lang="en-US"/>
              <a:t>Insert 4x3 video</a:t>
            </a:r>
          </a:p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3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14907" y="222617"/>
            <a:ext cx="5318128" cy="950842"/>
          </a:xfrm>
          <a:prstGeom prst="rect"/>
        </p:spPr>
        <p:txBody>
          <a:bodyPr/>
          <a:lstStyle>
            <a:lvl1pPr lvl="0" rtl="0">
              <a:defRPr>
                <a:latin typeface="Vodafone Rg"/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4907" y="1173460"/>
            <a:ext cx="5318128" cy="3881319"/>
          </a:xfrm>
          <a:prstGeom prst="rect"/>
        </p:spPr>
        <p:txBody>
          <a:bodyPr/>
          <a:lstStyle>
            <a:lvl1pPr lvl="0" rtl="0" marL="0" indent="0">
              <a:buNone/>
              <a:defRPr sz="2000" lang="en-US"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</p:txBody>
      </p:sp>
      <p:sp>
        <p:nvSpPr>
          <p:cNvPr id="4" name=""/>
          <p:cNvSpPr txBox="1"/>
          <p:nvPr>
            <p:ph type="sldNum" idx="10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dt" idx="12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7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4_Title Slide Image 18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9"/>
            <a:ext cx="10298114" cy="5579235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1856790" y="3398910"/>
            <a:ext cx="4328145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xfrm>
            <a:off x="285378" y="5112048"/>
            <a:ext cx="2351402" cy="259165"/>
          </a:xfrm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8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6_Title Slide Image 24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827"/>
            <a:ext cx="10298113" cy="5579235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297265" y="2410226"/>
            <a:ext cx="4538095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49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24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0"/>
            <a:ext cx="10298113" cy="5580064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293349" y="2520635"/>
            <a:ext cx="4730973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50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Divider Whit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5027480" y="2093966"/>
            <a:ext cx="4988152" cy="1139537"/>
          </a:xfrm>
          <a:prstGeom prst="rect"/>
        </p:spPr>
        <p:txBody>
          <a:bodyPr anchor="ctr"/>
          <a:lstStyle>
            <a:lvl1pPr lvl="0" rtl="0">
              <a:lnSpc>
                <a:spcPct val="90000"/>
              </a:lnSpc>
              <a:defRPr sz="3300" b="1" baseline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2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body" idx="13" sz="quarter"/>
          </p:nvPr>
        </p:nvSpPr>
        <p:spPr>
          <a:xfrm>
            <a:off x="1" y="156149"/>
            <a:ext cx="4977421" cy="3563890"/>
          </a:xfrm>
          <a:prstGeom prst="rect"/>
        </p:spPr>
        <p:txBody>
          <a:bodyPr/>
          <a:lstStyle>
            <a:lvl1pPr lvl="0" algn="ctr" rtl="0" marL="0" indent="0">
              <a:lnSpc>
                <a:spcPct val="90000"/>
              </a:lnSpc>
              <a:buNone/>
              <a:defRPr sz="36900" baseline="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1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7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2" y="827"/>
            <a:ext cx="10292010" cy="5578408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388494" y="2480661"/>
            <a:ext cx="4645137" cy="501118"/>
          </a:xfrm>
          <a:prstGeom prst="rect"/>
        </p:spPr>
        <p:txBody>
          <a:bodyPr anchor="t"/>
          <a:lstStyle>
            <a:lvl1pPr lvl="0" algn="r" rtl="0">
              <a:lnSpc>
                <a:spcPct val="90000"/>
              </a:lnSpc>
              <a:defRPr sz="33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7_Title Slide Image 18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30"/>
            <a:ext cx="10298114" cy="5578406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1856790" y="3398910"/>
            <a:ext cx="4328145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xfrm>
            <a:off x="285378" y="5112048"/>
            <a:ext cx="2351402" cy="259165"/>
          </a:xfrm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3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 White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837923" y="3049192"/>
            <a:ext cx="4652035" cy="547713"/>
          </a:xfrm>
          <a:prstGeom prst="rect"/>
        </p:spPr>
        <p:txBody>
          <a:bodyPr anchor="ctr"/>
          <a:lstStyle>
            <a:lvl1pPr lvl="0" algn="l" rtl="0">
              <a:lnSpc>
                <a:spcPct val="90000"/>
              </a:lnSpc>
              <a:defRPr sz="33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accent1"/>
                </a:solidFill>
              </a:defRPr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657341" y="934626"/>
            <a:ext cx="3033112" cy="3891126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4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Divider White Speechmark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5013178" y="2220544"/>
            <a:ext cx="3200282" cy="900158"/>
          </a:xfrm>
          <a:prstGeom prst="rect"/>
        </p:spPr>
        <p:txBody>
          <a:bodyPr anchor="ctr"/>
          <a:lstStyle>
            <a:lvl1pPr lvl="0" rtl="0">
              <a:lnSpc>
                <a:spcPct val="90000"/>
              </a:lnSpc>
              <a:defRPr sz="2700" b="1" baseline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2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body" idx="13" sz="quarter"/>
          </p:nvPr>
        </p:nvSpPr>
        <p:spPr>
          <a:xfrm>
            <a:off x="1" y="156149"/>
            <a:ext cx="4977421" cy="3563890"/>
          </a:xfrm>
          <a:prstGeom prst="rect"/>
        </p:spPr>
        <p:txBody>
          <a:bodyPr/>
          <a:lstStyle>
            <a:lvl1pPr lvl="0" algn="ctr" rtl="0" marL="0" indent="0">
              <a:lnSpc>
                <a:spcPct val="90000"/>
              </a:lnSpc>
              <a:buNone/>
              <a:defRPr sz="36900" baseline="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pic>
        <p:nvPicPr>
          <p:cNvPr id="7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041926" y="888629"/>
            <a:ext cx="2543460" cy="3300195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5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Title Slide Image 17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52" y="827"/>
            <a:ext cx="10292010" cy="5579237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140072" y="2403337"/>
            <a:ext cx="3114470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6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5_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827"/>
            <a:ext cx="10298113" cy="5578408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5" y="3402560"/>
            <a:ext cx="4562637" cy="501118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3300" b="1" i="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7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6_Title Slide Image 18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" y="827"/>
            <a:ext cx="10298113" cy="5578408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2140072" y="2403337"/>
            <a:ext cx="3114470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8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Divider Red Speechmark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5013178" y="2220544"/>
            <a:ext cx="3200282" cy="900158"/>
          </a:xfrm>
          <a:prstGeom prst="rect"/>
        </p:spPr>
        <p:txBody>
          <a:bodyPr anchor="ctr"/>
          <a:lstStyle>
            <a:lvl1pPr lvl="0" rtl="0">
              <a:lnSpc>
                <a:spcPct val="90000"/>
              </a:lnSpc>
              <a:defRPr sz="2700" b="1" baseline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2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body" idx="13" sz="quarter"/>
          </p:nvPr>
        </p:nvSpPr>
        <p:spPr>
          <a:xfrm>
            <a:off x="1" y="156149"/>
            <a:ext cx="4977421" cy="3563890"/>
          </a:xfrm>
          <a:prstGeom prst="rect"/>
        </p:spPr>
        <p:txBody>
          <a:bodyPr/>
          <a:lstStyle>
            <a:lvl1pPr lvl="0" algn="ctr" rtl="0" marL="0" indent="0">
              <a:lnSpc>
                <a:spcPct val="90000"/>
              </a:lnSpc>
              <a:buNone/>
              <a:defRPr sz="369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/>
              <a:t>#</a:t>
            </a:r>
          </a:p>
        </p:txBody>
      </p:sp>
      <p:pic>
        <p:nvPicPr>
          <p:cNvPr id="7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038998" y="888581"/>
            <a:ext cx="2543498" cy="3300242"/>
          </a:xfrm>
          <a:prstGeom prst="rect"/>
        </p:spPr>
      </p:pic>
      <p:pic>
        <p:nvPicPr>
          <p:cNvPr id="8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59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1_4x3 Video placeholder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media" idx="10" sz="quarter"/>
          </p:nvPr>
        </p:nvSpPr>
        <p:spPr>
          <a:xfrm>
            <a:off x="1811407" y="289337"/>
            <a:ext cx="6675305" cy="4822710"/>
          </a:xfrm>
          <a:prstGeom prst="rect"/>
          <a:solidFill>
            <a:schemeClr val="tx1"/>
          </a:solidFill>
        </p:spPr>
        <p:txBody>
          <a:bodyPr lIns="80014" tIns="80014"/>
          <a:lstStyle>
            <a:lvl1pPr lvl="0" rtl="0"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 rtl="0"/>
            <a:r>
              <a:rPr lang="en-US"/>
              <a:t>Insert 4x3 video</a:t>
            </a:r>
          </a:p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3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tx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60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Red Icon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03702" y="2066351"/>
            <a:ext cx="1481097" cy="1425528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61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sldNum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4" name=""/>
          <p:cNvSpPr txBox="1"/>
          <p:nvPr>
            <p:ph type="dt" idx="12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62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Slide White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1827196" y="3070880"/>
            <a:ext cx="4652034" cy="754054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 baseline="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accent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accent1"/>
                </a:solidFill>
              </a:defRPr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663106" y="928881"/>
            <a:ext cx="3016956" cy="388330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63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16x9 Video placeholder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media" idx="10" sz="quarter"/>
          </p:nvPr>
        </p:nvSpPr>
        <p:spPr>
          <a:xfrm>
            <a:off x="926116" y="289011"/>
            <a:ext cx="8445886" cy="4576428"/>
          </a:xfrm>
          <a:prstGeom prst="rect"/>
          <a:solidFill>
            <a:schemeClr val="tx1"/>
          </a:solidFill>
        </p:spPr>
        <p:txBody>
          <a:bodyPr lIns="80014" tIns="80014"/>
          <a:lstStyle>
            <a:lvl1pPr lvl="0" rtl="0"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 rtl="0"/>
            <a:r>
              <a:rPr lang="en-US"/>
              <a:t>Insert 16x9 video</a:t>
            </a:r>
          </a:p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dt" idx="13" sz="half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64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5_Title Slide Image 18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29"/>
            <a:ext cx="10298114" cy="5579235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1818627" y="3423899"/>
            <a:ext cx="3114469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FFFFFF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xfrm>
            <a:off x="285378" y="5112048"/>
            <a:ext cx="2351402" cy="259165"/>
          </a:xfrm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65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3_Title Slide Image 18 One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"/>
            <a:ext cx="10302760" cy="5580064"/>
          </a:xfrm>
          <a:prstGeom prst="rect"/>
        </p:spPr>
      </p:pic>
      <p:sp>
        <p:nvSpPr>
          <p:cNvPr id="3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4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rgbClr val="E60000"/>
                </a:solidFill>
              </a:defRPr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  <p:sp>
        <p:nvSpPr>
          <p:cNvPr id="6" name=""/>
          <p:cNvSpPr txBox="1"/>
          <p:nvPr>
            <p:ph type="ctrTitle"/>
          </p:nvPr>
        </p:nvSpPr>
        <p:spPr>
          <a:xfrm>
            <a:off x="2140072" y="2403337"/>
            <a:ext cx="3114470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66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>
  <p:cSld name="5_Title Slide Image 19 Two Lin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655"/>
            <a:ext cx="10298114" cy="5578409"/>
          </a:xfrm>
          <a:prstGeom prst="rect"/>
        </p:spPr>
      </p:pic>
      <p:sp>
        <p:nvSpPr>
          <p:cNvPr id="3" name=""/>
          <p:cNvSpPr txBox="1"/>
          <p:nvPr>
            <p:ph type="ctrTitle"/>
          </p:nvPr>
        </p:nvSpPr>
        <p:spPr>
          <a:xfrm>
            <a:off x="5452994" y="3397601"/>
            <a:ext cx="4562638" cy="696375"/>
          </a:xfrm>
          <a:prstGeom prst="rect"/>
        </p:spPr>
        <p:txBody>
          <a:bodyPr anchor="t"/>
          <a:lstStyle>
            <a:lvl1pPr lvl="0" algn="l" rtl="0">
              <a:lnSpc>
                <a:spcPct val="90000"/>
              </a:lnSpc>
              <a:defRPr sz="2400" b="1" i="0">
                <a:solidFill>
                  <a:srgbClr val="E60000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title</a:t>
            </a:r>
          </a:p>
        </p:txBody>
      </p:sp>
      <p:sp>
        <p:nvSpPr>
          <p:cNvPr id="4" name=""/>
          <p:cNvSpPr txBox="1"/>
          <p:nvPr>
            <p:ph type="subTitle" idx="1"/>
          </p:nvPr>
        </p:nvSpPr>
        <p:spPr>
          <a:xfrm>
            <a:off x="282485" y="4382208"/>
            <a:ext cx="2354296" cy="740849"/>
          </a:xfrm>
          <a:prstGeom prst="rect"/>
        </p:spPr>
        <p:txBody>
          <a:bodyPr anchor="b"/>
          <a:lstStyle>
            <a:lvl1pPr lvl="0" algn="l" rtl="0" marL="0" indent="0">
              <a:buNone/>
              <a:defRPr sz="1600">
                <a:solidFill>
                  <a:schemeClr val="bg1"/>
                </a:solidFill>
                <a:latin typeface="Vodafone Rg"/>
              </a:defRPr>
            </a:lvl1pPr>
          </a:lstStyle>
          <a:p>
            <a:pPr lvl="0" rtl="0"/>
            <a:r>
              <a:rPr lang="en-US"/>
              <a:t>Click to edit Master subtitle style</a:t>
            </a:r>
          </a:p>
        </p:txBody>
      </p:sp>
      <p:sp>
        <p:nvSpPr>
          <p:cNvPr id="5" name=""/>
          <p:cNvSpPr txBox="1"/>
          <p:nvPr>
            <p:ph type="ftr" idx="10" sz="quarter"/>
          </p:nvPr>
        </p:nvSpPr>
        <p:spPr>
          <a:prstGeom prst="rect"/>
        </p:spPr>
        <p:txBody>
          <a:bodyPr/>
          <a:lstStyle>
            <a:lvl1pPr lvl="0" rtl="0">
              <a:defRPr>
                <a:solidFill>
                  <a:schemeClr val="bg1"/>
                </a:solidFill>
              </a:defRPr>
            </a:lvl1pPr>
          </a:lstStyle>
          <a:p/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650" y="4933196"/>
            <a:ext cx="445982" cy="429611"/>
          </a:xfrm>
          <a:prstGeom prst="rect"/>
        </p:spPr>
      </p:pic>
    </p:spTree>
  </p:cSld>
  <p:clrMapOvr>
    <a:overrideClrMapping bg1="lt1" accent3="accent3" accent4="accent4" accent5="accent5" accent2="accent2" accent1="accent1" tx1="dk1" bg2="lt2" accent6="accent6" folHlink="folHlink" tx2="dk2" hlink="hlink"/>
  </p:clrMapOvr>
  <p:transition spd="slow" advClick="1">
    <p:wipe dir="r"/>
  </p:transition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3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4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5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018502" y="3906044"/>
            <a:ext cx="6178868" cy="461132"/>
          </a:xfrm>
          <a:prstGeom prst="rect"/>
        </p:spPr>
        <p:txBody>
          <a:bodyPr anchor="b"/>
          <a:lstStyle>
            <a:lvl1pPr lvl="0" algn="l" rtl="0">
              <a:defRPr sz="2000" b="1"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pic" idx="1"/>
          </p:nvPr>
        </p:nvSpPr>
        <p:spPr>
          <a:xfrm>
            <a:off x="2018502" y="498589"/>
            <a:ext cx="6178868" cy="3348038"/>
          </a:xfrm>
          <a:prstGeom prst="rect"/>
        </p:spPr>
        <p:txBody>
          <a:bodyPr/>
          <a:lstStyle>
            <a:lvl1pPr lvl="0" rtl="0" marL="0" indent="0">
              <a:buNone/>
              <a:defRPr sz="3200"/>
            </a:lvl1pPr>
          </a:lstStyle>
          <a:p/>
        </p:txBody>
      </p:sp>
      <p:sp>
        <p:nvSpPr>
          <p:cNvPr id="4" name=""/>
          <p:cNvSpPr txBox="1"/>
          <p:nvPr>
            <p:ph type="body" idx="2" sz="half"/>
          </p:nvPr>
        </p:nvSpPr>
        <p:spPr>
          <a:xfrm>
            <a:off x="2018502" y="4367179"/>
            <a:ext cx="6178868" cy="654883"/>
          </a:xfrm>
          <a:prstGeom prst="rect"/>
        </p:spPr>
        <p:txBody>
          <a:bodyPr/>
          <a:lstStyle>
            <a:lvl1pPr lvl="0" rtl="0" marL="0" indent="0">
              <a:buNone/>
              <a:defRPr sz="14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"/>
          <p:cNvSpPr txBox="1"/>
          <p:nvPr>
            <p:ph type="dt" idx="10" sz="half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6" name=""/>
          <p:cNvSpPr txBox="1"/>
          <p:nvPr>
            <p:ph type="ftr" idx="11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/>
        </p:txBody>
      </p:sp>
      <p:sp>
        <p:nvSpPr>
          <p:cNvPr id="7" name=""/>
          <p:cNvSpPr txBox="1"/>
          <p:nvPr>
            <p:ph type="sldNum" idx="12" sz="quarter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Ovr>
    <a:overrideClrMapping bg1="lt1" accent3="accent3" accent4="accent4" accent5="accent5" accent2="accent2" accent1="accent1" tx1="dk1" bg2="lt2" accent6="accent6" folHlink="folHlink" tx2="dk2" hlink="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2" Type="http://schemas.openxmlformats.org/officeDocument/2006/relationships/slideLayout" Target="../slideLayouts/slideLayout22.xml"/><Relationship Id="rId50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23.xml"/><Relationship Id="rId8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4.xml"/><Relationship Id="rId42" Type="http://schemas.openxmlformats.org/officeDocument/2006/relationships/slideLayout" Target="../slideLayouts/slideLayout52.xml"/><Relationship Id="rId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1.xml"/><Relationship Id="rId48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2.xml"/><Relationship Id="rId4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16.xml"/><Relationship Id="rId57" Type="http://schemas.openxmlformats.org/officeDocument/2006/relationships/theme" Target="../theme/theme2.xml"/><Relationship Id="rId41" Type="http://schemas.openxmlformats.org/officeDocument/2006/relationships/slideLayout" Target="../slideLayouts/slideLayout51.xml"/><Relationship Id="rId56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7.xml"/><Relationship Id="rId2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32.xml"/><Relationship Id="rId1" Type="http://schemas.openxmlformats.org/officeDocument/2006/relationships/image" Target="../media/image1.emf"/><Relationship Id="rId30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5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27.xml"/><Relationship Id="rId55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3.xml"/><Relationship Id="rId47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47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514906" y="223464"/>
            <a:ext cx="9268302" cy="930011"/>
          </a:xfrm>
          <a:prstGeom prst="rect"/>
        </p:spPr>
        <p:txBody>
          <a:bodyPr lIns="91431" tIns="45716" rIns="91431" bIns="45716" anchor="ctr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514906" y="1302016"/>
            <a:ext cx="9268302" cy="3682583"/>
          </a:xfrm>
          <a:prstGeom prst="rect"/>
        </p:spPr>
        <p:txBody>
          <a:bodyPr lIns="91431" tIns="45716" rIns="91431" bIns="45716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dt" idx="2" sz="half"/>
          </p:nvPr>
        </p:nvSpPr>
        <p:spPr>
          <a:xfrm>
            <a:off x="514909" y="5171892"/>
            <a:ext cx="2402893" cy="297087"/>
          </a:xfrm>
          <a:prstGeom prst="rect"/>
        </p:spPr>
        <p:txBody>
          <a:bodyPr lIns="91431" tIns="45716" rIns="91431" bIns="45716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"/>
          <p:cNvSpPr txBox="1"/>
          <p:nvPr>
            <p:ph type="ftr" idx="3" sz="quarter"/>
          </p:nvPr>
        </p:nvSpPr>
        <p:spPr>
          <a:xfrm>
            <a:off x="3518524" y="5171892"/>
            <a:ext cx="3261069" cy="297087"/>
          </a:xfrm>
          <a:prstGeom prst="rect"/>
        </p:spPr>
        <p:txBody>
          <a:bodyPr lIns="91431" tIns="45716" rIns="91431" bIns="45716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sldNum" idx="4" sz="quarter"/>
          </p:nvPr>
        </p:nvSpPr>
        <p:spPr>
          <a:xfrm>
            <a:off x="7380318" y="5171892"/>
            <a:ext cx="2402894" cy="297087"/>
          </a:xfrm>
          <a:prstGeom prst="rect"/>
        </p:spPr>
        <p:txBody>
          <a:bodyPr lIns="91431" tIns="45716" rIns="91431" bIns="45716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</p:spTree>
  </p:cSld>
  <p:clrMap bg1="lt1" accent3="accent3" accent4="accent4" accent5="accent5" accent2="accent2" accent1="accent1" tx1="dk1" bg2="lt2" accent6="accent6" folHlink="folHlink" tx2="dk2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ctr" rtl="0">
        <a:buNone/>
        <a:defRPr sz="4400">
          <a:solidFill>
            <a:schemeClr val="tx1"/>
          </a:solidFill>
          <a:latin typeface="Calibri"/>
        </a:defRPr>
      </a:lvl1pPr>
    </p:titleStyle>
    <p:bodyStyle>
      <a:lvl1pPr lvl="0" algn="l" rtl="0" marL="339725" indent="-341313">
        <a:spcBef>
          <a:spcPct val="20000"/>
        </a:spcBef>
        <a:buFont typeface="Arial"/>
        <a:buChar char="•"/>
        <a:defRPr sz="3200">
          <a:solidFill>
            <a:schemeClr val="tx1"/>
          </a:solidFill>
          <a:latin typeface="Calibri"/>
        </a:defRPr>
      </a:lvl1pPr>
      <a:lvl2pPr lvl="0" algn="l" rtl="0" marL="739775" indent="-284163">
        <a:spcBef>
          <a:spcPct val="20000"/>
        </a:spcBef>
        <a:buFont typeface="Arial"/>
        <a:buChar char="–"/>
        <a:defRPr sz="2800">
          <a:solidFill>
            <a:schemeClr val="tx1"/>
          </a:solidFill>
          <a:latin typeface="Calibri"/>
        </a:defRPr>
      </a:lvl2pPr>
      <a:lvl3pPr lvl="0" algn="l" rtl="0" marL="1139825" indent="-227013">
        <a:spcBef>
          <a:spcPct val="200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3pPr>
      <a:lvl4pPr lvl="0" algn="l" rtl="0" marL="1597025" indent="-227013">
        <a:spcBef>
          <a:spcPct val="20000"/>
        </a:spcBef>
        <a:buFont typeface="Arial"/>
        <a:buChar char="–"/>
        <a:defRPr sz="2000">
          <a:solidFill>
            <a:schemeClr val="tx1"/>
          </a:solidFill>
          <a:latin typeface="Calibri"/>
        </a:defRPr>
      </a:lvl4pPr>
      <a:lvl5pPr lvl="0" algn="l" rtl="0" marL="2054225" indent="-227013">
        <a:spcBef>
          <a:spcPct val="20000"/>
        </a:spcBef>
        <a:buFont typeface="Arial"/>
        <a:buChar char="»"/>
        <a:defRPr sz="2000">
          <a:solidFill>
            <a:schemeClr val="tx1"/>
          </a:solidFill>
          <a:latin typeface="Calibri"/>
        </a:defRPr>
      </a:lvl5pPr>
      <a:lvl6pPr lvl="0" algn="l" rtl="0" marL="2511425" indent="-227013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6pPr>
      <a:lvl7pPr lvl="0" algn="l" rtl="0" marL="2968625" indent="-227013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7pPr>
      <a:lvl8pPr lvl="0" algn="l" rtl="0" marL="3425825" indent="-227013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8pPr>
      <a:lvl9pPr lvl="0" algn="l" rtl="0" marL="3883025" indent="-227013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9pPr>
    </p:bodyStyle>
    <p:otherStyle>
      <a:lvl1pPr lvl="0" algn="l" rtl="0" marL="0">
        <a:defRPr sz="1800">
          <a:solidFill>
            <a:schemeClr val="tx1"/>
          </a:solidFill>
          <a:latin typeface="Calibri"/>
        </a:defRPr>
      </a:lvl1pPr>
      <a:lvl2pPr lvl="0" algn="l" rtl="0" marL="454025">
        <a:defRPr sz="1800">
          <a:solidFill>
            <a:schemeClr val="tx1"/>
          </a:solidFill>
          <a:latin typeface="Calibri"/>
        </a:defRPr>
      </a:lvl2pPr>
      <a:lvl3pPr lvl="0" algn="l" rtl="0" marL="911225">
        <a:defRPr sz="1800">
          <a:solidFill>
            <a:schemeClr val="tx1"/>
          </a:solidFill>
          <a:latin typeface="Calibri"/>
        </a:defRPr>
      </a:lvl3pPr>
      <a:lvl4pPr lvl="0" algn="l" rtl="0" marL="1368425">
        <a:defRPr sz="1800">
          <a:solidFill>
            <a:schemeClr val="tx1"/>
          </a:solidFill>
          <a:latin typeface="Calibri"/>
        </a:defRPr>
      </a:lvl4pPr>
      <a:lvl5pPr lvl="0" algn="l" rtl="0" marL="1825625">
        <a:defRPr sz="1800">
          <a:solidFill>
            <a:schemeClr val="tx1"/>
          </a:solidFill>
          <a:latin typeface="Calibri"/>
        </a:defRPr>
      </a:lvl5pPr>
      <a:lvl6pPr lvl="0" algn="l" rtl="0" marL="2282825">
        <a:defRPr sz="1800">
          <a:solidFill>
            <a:schemeClr val="tx1"/>
          </a:solidFill>
          <a:latin typeface="Calibri"/>
        </a:defRPr>
      </a:lvl6pPr>
      <a:lvl7pPr lvl="0" algn="l" rtl="0" marL="2740025">
        <a:defRPr sz="1800">
          <a:solidFill>
            <a:schemeClr val="tx1"/>
          </a:solidFill>
          <a:latin typeface="Calibri"/>
        </a:defRPr>
      </a:lvl7pPr>
      <a:lvl8pPr lvl="0" algn="l" rtl="0" marL="3197225">
        <a:defRPr sz="1800">
          <a:solidFill>
            <a:schemeClr val="tx1"/>
          </a:solidFill>
          <a:latin typeface="Calibri"/>
        </a:defRPr>
      </a:lvl8pPr>
      <a:lvl9pPr lvl="0" algn="l" rtl="0" marL="3654425">
        <a:defRPr sz="1800">
          <a:solidFill>
            <a:schemeClr val="tx1"/>
          </a:solidFill>
          <a:latin typeface="Calibri"/>
        </a:defRPr>
      </a:lvl9pPr>
    </p:otherStyle>
  </p:txStyles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title"/>
          </p:nvPr>
        </p:nvSpPr>
        <p:spPr>
          <a:xfrm>
            <a:off x="282483" y="223461"/>
            <a:ext cx="9725463" cy="724132"/>
          </a:xfrm>
          <a:prstGeom prst="rect"/>
        </p:spPr>
        <p:txBody>
          <a:bodyPr lIns="0" tIns="0" rIns="0" bIns="0" anchor="t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title style</a:t>
            </a:r>
          </a:p>
        </p:txBody>
      </p:sp>
      <p:sp>
        <p:nvSpPr>
          <p:cNvPr id="3" name=""/>
          <p:cNvSpPr txBox="1"/>
          <p:nvPr>
            <p:ph type="body" idx="1"/>
          </p:nvPr>
        </p:nvSpPr>
        <p:spPr>
          <a:xfrm>
            <a:off x="282483" y="947594"/>
            <a:ext cx="6629410" cy="3909128"/>
          </a:xfrm>
          <a:prstGeom prst="rect"/>
        </p:spPr>
        <p:txBody>
          <a:bodyPr lIns="0" tIns="0" rIns="0" bIns="0" anchor="t"/>
          <a:lstStyle>
            <a:lvl1pPr lvl="0" rtl="0">
              <a:defRPr/>
            </a:lvl1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</a:p>
        </p:txBody>
      </p:sp>
      <p:sp>
        <p:nvSpPr>
          <p:cNvPr id="4" name=""/>
          <p:cNvSpPr txBox="1"/>
          <p:nvPr>
            <p:ph type="sldNum" idx="4" sz="quarter"/>
          </p:nvPr>
        </p:nvSpPr>
        <p:spPr>
          <a:xfrm>
            <a:off x="4916262" y="5113172"/>
            <a:ext cx="465589" cy="259165"/>
          </a:xfrm>
          <a:prstGeom prst="rect"/>
        </p:spPr>
        <p:txBody>
          <a:bodyPr lIns="0" tIns="0" rIns="0" bIns="0" anchor="b"/>
          <a:lstStyle>
            <a:lvl1pPr lvl="0" algn="ctr" rtl="0">
              <a:defRPr sz="900">
                <a:solidFill>
                  <a:schemeClr val="tx1"/>
                </a:solidFill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sp>
        <p:nvSpPr>
          <p:cNvPr id="5" name=""/>
          <p:cNvSpPr txBox="1"/>
          <p:nvPr>
            <p:ph type="ftr" idx="3" sz="quarter"/>
          </p:nvPr>
        </p:nvSpPr>
        <p:spPr>
          <a:xfrm>
            <a:off x="285378" y="5112048"/>
            <a:ext cx="2351402" cy="259165"/>
          </a:xfrm>
          <a:prstGeom prst="rect"/>
        </p:spPr>
        <p:txBody>
          <a:bodyPr lIns="0" tIns="0" rIns="0" bIns="0" anchor="b"/>
          <a:lstStyle>
            <a:lvl1pPr lvl="0" algn="l" rtl="0">
              <a:defRPr sz="900" lang="en-IE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6" name=""/>
          <p:cNvSpPr txBox="1"/>
          <p:nvPr>
            <p:ph type="dt" idx="2" sz="half"/>
          </p:nvPr>
        </p:nvSpPr>
        <p:spPr>
          <a:xfrm>
            <a:off x="6911893" y="5112048"/>
            <a:ext cx="2402893" cy="259165"/>
          </a:xfrm>
          <a:prstGeom prst="rect"/>
        </p:spPr>
        <p:txBody>
          <a:bodyPr lIns="0" tIns="0" rIns="0" bIns="0" anchor="b"/>
          <a:lstStyle>
            <a:lvl1pPr lvl="0" rtl="0">
              <a:defRPr sz="900" lang="en-GB"/>
            </a:lvl1pPr>
          </a:lstStyle>
          <a:p/>
        </p:txBody>
      </p:sp>
      <p:pic>
        <p:nvPicPr>
          <p:cNvPr id="7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  <p:clrMap bg1="lt1" accent3="accent3" accent4="accent4" accent5="accent5" accent2="accent2" accent1="accent1" tx1="dk1" bg2="lt2" accent6="accent6" folHlink="folHlink" tx2="dk2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</p:sldLayoutIdLst>
  <p:transition spd="slow" advClick="1">
    <p:wipe dir="r"/>
  </p:transition>
  <p:txStyles>
    <p:titleStyle>
      <a:lvl1pPr lvl="0" algn="l" rtl="0">
        <a:lnSpc>
          <a:spcPct val="80000"/>
        </a:lnSpc>
        <a:buNone/>
        <a:defRPr sz="2700" b="1">
          <a:solidFill>
            <a:schemeClr val="accent1"/>
          </a:solidFill>
          <a:latin typeface="Vodafone Rg"/>
        </a:defRPr>
      </a:lvl1pPr>
    </p:titleStyle>
    <p:bodyStyle>
      <a:lvl1pPr lvl="0" algn="l" rtl="0" marL="152400" indent="-152400">
        <a:spcAft>
          <a:spcPts val="600"/>
        </a:spcAft>
        <a:buClr>
          <a:schemeClr val="accent1"/>
        </a:buClr>
        <a:buFont typeface="Arial"/>
        <a:buChar char="•"/>
        <a:defRPr sz="2000">
          <a:solidFill>
            <a:schemeClr val="tx1"/>
          </a:solidFill>
          <a:latin typeface="Vodafone Rg"/>
        </a:defRPr>
      </a:lvl1pPr>
      <a:lvl2pPr lvl="0" algn="l" rtl="0" marL="384175" indent="-163513">
        <a:spcAft>
          <a:spcPts val="300"/>
        </a:spcAft>
        <a:buClr>
          <a:schemeClr val="accent1"/>
        </a:buClr>
        <a:buFont typeface="Calibri"/>
        <a:buChar char="–"/>
        <a:defRPr sz="1600">
          <a:solidFill>
            <a:schemeClr val="tx1"/>
          </a:solidFill>
          <a:latin typeface="Vodafone Rg"/>
        </a:defRPr>
      </a:lvl2pPr>
      <a:lvl3pPr lvl="0" algn="l" rtl="0" marL="428625" indent="161925">
        <a:spcAft>
          <a:spcPts val="300"/>
        </a:spcAft>
        <a:buClr>
          <a:schemeClr val="accent1"/>
        </a:buClr>
        <a:buFont typeface="Calibri"/>
        <a:buChar char="–"/>
        <a:defRPr sz="1600">
          <a:solidFill>
            <a:schemeClr val="tx1"/>
          </a:solidFill>
          <a:latin typeface="Vodafone Rg"/>
        </a:defRPr>
      </a:lvl3pPr>
      <a:lvl4pPr lvl="0" algn="l" rtl="0" marL="796925" indent="-166688">
        <a:spcBef>
          <a:spcPct val="20000"/>
        </a:spcBef>
        <a:buClr>
          <a:schemeClr val="accent1"/>
        </a:buClr>
        <a:buFont typeface="Calibri"/>
        <a:buChar char="–"/>
        <a:defRPr sz="1300">
          <a:solidFill>
            <a:schemeClr val="tx1"/>
          </a:solidFill>
          <a:latin typeface="Vodafone Rg"/>
        </a:defRPr>
      </a:lvl4pPr>
      <a:lvl5pPr lvl="0" algn="l" rtl="0" marL="1016000" indent="-179388">
        <a:spcBef>
          <a:spcPct val="20000"/>
        </a:spcBef>
        <a:buClr>
          <a:schemeClr val="accent1"/>
        </a:buClr>
        <a:buFont typeface="Calibri"/>
        <a:buChar char="–"/>
        <a:defRPr sz="1300" baseline="0">
          <a:solidFill>
            <a:schemeClr val="tx1"/>
          </a:solidFill>
          <a:latin typeface="Vodafone Rg"/>
        </a:defRPr>
      </a:lvl5pPr>
      <a:lvl6pPr lvl="0" algn="l" rtl="0" marL="2794000" indent="-254000">
        <a:spcBef>
          <a:spcPct val="20000"/>
        </a:spcBef>
        <a:buFont typeface="Arial"/>
        <a:buChar char="•"/>
        <a:defRPr sz="2200">
          <a:solidFill>
            <a:schemeClr val="tx1"/>
          </a:solidFill>
          <a:latin typeface="Vodafone Rg"/>
        </a:defRPr>
      </a:lvl6pPr>
      <a:lvl7pPr lvl="0" algn="l" rtl="0" marL="3302000" indent="-254000">
        <a:spcBef>
          <a:spcPct val="20000"/>
        </a:spcBef>
        <a:buFont typeface="Arial"/>
        <a:buChar char="•"/>
        <a:defRPr sz="2200">
          <a:solidFill>
            <a:schemeClr val="tx1"/>
          </a:solidFill>
          <a:latin typeface="Vodafone Rg"/>
        </a:defRPr>
      </a:lvl7pPr>
      <a:lvl8pPr lvl="0" algn="l" rtl="0" marL="3810000" indent="-254000">
        <a:spcBef>
          <a:spcPct val="20000"/>
        </a:spcBef>
        <a:buFont typeface="Arial"/>
        <a:buChar char="•"/>
        <a:defRPr sz="2200">
          <a:solidFill>
            <a:schemeClr val="tx1"/>
          </a:solidFill>
          <a:latin typeface="Vodafone Rg"/>
        </a:defRPr>
      </a:lvl8pPr>
      <a:lvl9pPr lvl="0" algn="l" rtl="0" marL="4318000" indent="-254000">
        <a:spcBef>
          <a:spcPct val="20000"/>
        </a:spcBef>
        <a:buFont typeface="Arial"/>
        <a:buChar char="•"/>
        <a:defRPr sz="2200">
          <a:solidFill>
            <a:schemeClr val="tx1"/>
          </a:solidFill>
          <a:latin typeface="Vodafone Rg"/>
        </a:defRPr>
      </a:lvl9pPr>
    </p:bodyStyle>
    <p:otherStyle>
      <a:lvl1pPr lvl="0" algn="l" rtl="0" marL="0">
        <a:defRPr sz="2000">
          <a:solidFill>
            <a:schemeClr val="tx1"/>
          </a:solidFill>
          <a:latin typeface="Vodafone Rg"/>
        </a:defRPr>
      </a:lvl1pPr>
      <a:lvl2pPr lvl="0" algn="l" rtl="0" marL="508000">
        <a:defRPr sz="2000">
          <a:solidFill>
            <a:schemeClr val="tx1"/>
          </a:solidFill>
          <a:latin typeface="Vodafone Rg"/>
        </a:defRPr>
      </a:lvl2pPr>
      <a:lvl3pPr lvl="0" algn="l" rtl="0" marL="1016000">
        <a:defRPr sz="2000">
          <a:solidFill>
            <a:schemeClr val="tx1"/>
          </a:solidFill>
          <a:latin typeface="Vodafone Rg"/>
        </a:defRPr>
      </a:lvl3pPr>
      <a:lvl4pPr lvl="0" algn="l" rtl="0" marL="1524000">
        <a:defRPr sz="2000">
          <a:solidFill>
            <a:schemeClr val="tx1"/>
          </a:solidFill>
          <a:latin typeface="Vodafone Rg"/>
        </a:defRPr>
      </a:lvl4pPr>
      <a:lvl5pPr lvl="0" algn="l" rtl="0" marL="2032000">
        <a:defRPr sz="2000">
          <a:solidFill>
            <a:schemeClr val="tx1"/>
          </a:solidFill>
          <a:latin typeface="Vodafone Rg"/>
        </a:defRPr>
      </a:lvl5pPr>
      <a:lvl6pPr lvl="0" algn="l" rtl="0" marL="2540000">
        <a:defRPr sz="2000">
          <a:solidFill>
            <a:schemeClr val="tx1"/>
          </a:solidFill>
          <a:latin typeface="Vodafone Rg"/>
        </a:defRPr>
      </a:lvl6pPr>
      <a:lvl7pPr lvl="0" algn="l" rtl="0" marL="3048000">
        <a:defRPr sz="2000">
          <a:solidFill>
            <a:schemeClr val="tx1"/>
          </a:solidFill>
          <a:latin typeface="Vodafone Rg"/>
        </a:defRPr>
      </a:lvl7pPr>
      <a:lvl8pPr lvl="0" algn="l" rtl="0" marL="3556000">
        <a:defRPr sz="2000">
          <a:solidFill>
            <a:schemeClr val="tx1"/>
          </a:solidFill>
          <a:latin typeface="Vodafone Rg"/>
        </a:defRPr>
      </a:lvl8pPr>
      <a:lvl9pPr lvl="0" algn="l" rtl="0" marL="4064000">
        <a:defRPr sz="2000">
          <a:solidFill>
            <a:schemeClr val="tx1"/>
          </a:solidFill>
          <a:latin typeface="Vodafone Rg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Slide" Target="../notesSlides/notesSlide1.xml"/><Relationship Id="rId4" Type="http://schemas.openxmlformats.org/officeDocument/2006/relationships/notesMaster" Target="../notesMasters/notesMaster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Slide" Target="../notesSlides/notesSlide2.xml"/><Relationship Id="rId4" Type="http://schemas.openxmlformats.org/officeDocument/2006/relationships/notesMaster" Target="../notesMasters/notesMaster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5" Type="http://schemas.openxmlformats.org/officeDocument/2006/relationships/image" Target="../media/image45.png"/><Relationship Id="rId8" Type="http://schemas.openxmlformats.org/officeDocument/2006/relationships/slide" Target="../slides/slide3.xml"/><Relationship Id="rId4" Type="http://schemas.openxmlformats.org/officeDocument/2006/relationships/image" Target="../media/image44.png"/><Relationship Id="rId9" Type="http://schemas.openxmlformats.org/officeDocument/2006/relationships/notesMaster" Target="../notesMasters/notesMaster1.xml"/><Relationship Id="rId3" Type="http://schemas.openxmlformats.org/officeDocument/2006/relationships/image" Target="../media/image43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3.xml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5" Type="http://schemas.openxmlformats.org/officeDocument/2006/relationships/image" Target="../media/image44.png"/><Relationship Id="rId8" Type="http://schemas.openxmlformats.org/officeDocument/2006/relationships/slide" Target="../slides/slide4.xml"/><Relationship Id="rId4" Type="http://schemas.openxmlformats.org/officeDocument/2006/relationships/image" Target="../media/image46.png"/><Relationship Id="rId9" Type="http://schemas.openxmlformats.org/officeDocument/2006/relationships/notesMaster" Target="../notesMasters/notesMaster1.xml"/><Relationship Id="rId3" Type="http://schemas.openxmlformats.org/officeDocument/2006/relationships/image" Target="../media/image43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4.xml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Slide" Target="../notesSlides/notesSlide5.xml"/><Relationship Id="rId4" Type="http://schemas.openxmlformats.org/officeDocument/2006/relationships/notesMaster" Target="../notesMasters/notesMaster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Slide" Target="../notesSlides/notesSlide6.xml"/><Relationship Id="rId4" Type="http://schemas.openxmlformats.org/officeDocument/2006/relationships/notesMaster" Target="../notesMasters/notesMaster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Slide" Target="../notesSlides/notesSlide7.xml"/><Relationship Id="rId4" Type="http://schemas.openxmlformats.org/officeDocument/2006/relationships/notesMaster" Target="../notesMasters/notesMaster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.emf"/><Relationship Id="rId5" Type="http://schemas.openxmlformats.org/officeDocument/2006/relationships/slide" Target="../slides/slide8.xml"/><Relationship Id="rId6" Type="http://schemas.openxmlformats.org/officeDocument/2006/relationships/notesMaster" Target="../notesMasters/notesMaster1.xml"/><Relationship Id="rId4" Type="http://schemas.openxmlformats.org/officeDocument/2006/relationships/notesSlide" Target="../notesSlides/notesSlide8.xml"/><Relationship Id="rId1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Slide" Target="../notesSlides/notesSlide9.xml"/><Relationship Id="rId4" Type="http://schemas.openxmlformats.org/officeDocument/2006/relationships/notesMaster" Target="../notesMasters/notesMaster1.xml"/><Relationship Id="rId1" Type="http://schemas.openxmlformats.org/officeDocument/2006/relationships/slideLayout" Target="../slideLayouts/slideLayout36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xfrm>
            <a:off x="5221065" y="3078063"/>
            <a:ext cx="4562633" cy="1907752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sz="2800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Προσφορά </a:t>
            </a:r>
            <a:r>
              <a:rPr sz="2800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προς τα μέλη</a:t>
            </a:r>
            <a:r>
              <a:rPr sz="2800"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sz="2800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του </a:t>
            </a:r>
            <a:r>
              <a:rPr sz="2800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Ιατρικού συλλόγου </a:t>
            </a:r>
            <a:r>
              <a:rPr sz="2800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Πυργου</a:t>
            </a:r>
          </a:p>
        </p:txBody>
      </p:sp>
    </p:spTree>
  </p:cSld>
  <p:transition spd="slow" advClick="1">
    <p:wipe dir="r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body"/>
          </p:nvPr>
        </p:nvSpPr>
        <p:spPr>
          <a:xfrm>
            <a:off x="828576" y="701799"/>
            <a:ext cx="8440838" cy="4536951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sz="1600" lang="el-GR">
                <a:latin typeface="Arial"/>
              </a:rPr>
              <a:t>Με τη νέα κεντρική συμφωνία  με τη Vodafone καλύπτουμε την ανάγκη όλων των συνεργατών μας για περισσότερη ομιλία και χρήση </a:t>
            </a:r>
            <a:r>
              <a:rPr sz="1600" lang="en-US">
                <a:latin typeface="Arial"/>
              </a:rPr>
              <a:t>Internet </a:t>
            </a:r>
            <a:r>
              <a:rPr sz="1600" lang="el-GR">
                <a:latin typeface="Arial"/>
              </a:rPr>
              <a:t>εξασφαλίζοντας προνομιακές χρεώσεις σε συμβόλαια κινητής, σταθερής και Internet με: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b="1" lang="el-GR">
                <a:solidFill>
                  <a:srgbClr val="FF0000"/>
                </a:solidFill>
                <a:latin typeface="Arial"/>
              </a:rPr>
              <a:t>Ανταγωνιστικές Τιμές </a:t>
            </a:r>
            <a:r>
              <a:rPr sz="1200" lang="el-GR">
                <a:latin typeface="Arial"/>
              </a:rPr>
              <a:t>(συμπεριλαμβανομένου Φ.Π.Α. &amp; Τελών Τηλεφωνίας</a:t>
            </a:r>
            <a:r>
              <a:rPr sz="1200" lang="el-GR">
                <a:latin typeface="Arial"/>
              </a:rPr>
              <a:t>).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b="1" lang="el-GR">
                <a:solidFill>
                  <a:srgbClr val="FF0000"/>
                </a:solidFill>
                <a:latin typeface="Arial"/>
              </a:rPr>
              <a:t>Σταθερή</a:t>
            </a:r>
            <a:r>
              <a:rPr sz="1200" lang="el-GR">
                <a:solidFill>
                  <a:schemeClr val="accent3"/>
                </a:solidFill>
                <a:latin typeface="Arial"/>
              </a:rPr>
              <a:t> </a:t>
            </a:r>
            <a:r>
              <a:rPr sz="1200" lang="el-GR">
                <a:latin typeface="Arial"/>
              </a:rPr>
              <a:t>Τηλεφωνία, τουλάχιστον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25% φθηνότερα </a:t>
            </a:r>
            <a:r>
              <a:rPr sz="1200" lang="el-GR">
                <a:latin typeface="Arial"/>
              </a:rPr>
              <a:t>της </a:t>
            </a:r>
            <a:r>
              <a:rPr sz="1200" lang="el-GR">
                <a:latin typeface="Arial"/>
              </a:rPr>
              <a:t>αγοράς.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b="1" lang="el-GR">
                <a:solidFill>
                  <a:srgbClr val="FF0000"/>
                </a:solidFill>
                <a:latin typeface="Arial"/>
              </a:rPr>
              <a:t>Κινητή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lang="el-GR">
                <a:latin typeface="Arial"/>
              </a:rPr>
              <a:t>Τηλεφωνία, τουλάχιστον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40%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φθηνότερα </a:t>
            </a:r>
            <a:r>
              <a:rPr sz="1200" lang="el-GR">
                <a:latin typeface="Arial"/>
              </a:rPr>
              <a:t>της </a:t>
            </a:r>
            <a:r>
              <a:rPr sz="1200" lang="el-GR">
                <a:latin typeface="Arial"/>
              </a:rPr>
              <a:t>αγοράς.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b="1" lang="el-GR">
                <a:solidFill>
                  <a:srgbClr val="FF0000"/>
                </a:solidFill>
                <a:latin typeface="Arial"/>
              </a:rPr>
              <a:t>Δωρεάν Τέλη Ενεργοποίησης </a:t>
            </a:r>
            <a:r>
              <a:rPr sz="1200" lang="el-GR">
                <a:latin typeface="Arial"/>
              </a:rPr>
              <a:t>και καμία επιπλέον </a:t>
            </a:r>
            <a:r>
              <a:rPr sz="1200" lang="el-GR">
                <a:latin typeface="Arial"/>
              </a:rPr>
              <a:t>χρέωση.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b="1" lang="el-GR">
                <a:solidFill>
                  <a:srgbClr val="FF0000"/>
                </a:solidFill>
                <a:latin typeface="Arial"/>
              </a:rPr>
              <a:t>Άμεση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φορητότητα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lang="el-GR">
                <a:latin typeface="Arial"/>
              </a:rPr>
              <a:t>γραμμής χωρίς τη δυνατότητα </a:t>
            </a:r>
            <a:r>
              <a:rPr sz="1200" lang="el-GR">
                <a:latin typeface="Arial"/>
              </a:rPr>
              <a:t>επιδότησης.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b="1" lang="el-GR">
                <a:solidFill>
                  <a:srgbClr val="FF0000"/>
                </a:solidFill>
                <a:latin typeface="Arial"/>
              </a:rPr>
              <a:t>Άμεση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lang="el-GR">
                <a:latin typeface="Arial"/>
              </a:rPr>
              <a:t>Τεχνική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Υποστήριξη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lang="el-GR">
                <a:latin typeface="Arial"/>
              </a:rPr>
              <a:t>και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Εξυπηρέτηση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lang="el-GR">
                <a:latin typeface="Arial"/>
              </a:rPr>
              <a:t>πελατών.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lang="el-GR">
                <a:latin typeface="Arial"/>
              </a:rPr>
              <a:t>Υπηρεσία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δημιουργίας, υποστήριξης , και φιλοξενίας </a:t>
            </a:r>
            <a:r>
              <a:rPr sz="1200" lang="el-GR">
                <a:latin typeface="Arial"/>
              </a:rPr>
              <a:t>στατικής ιστοσελίδας ενημερωτικού χαρακτήρα.</a:t>
            </a:r>
          </a:p>
          <a:p>
            <a:pPr lvl="1" rtl="0">
              <a:lnSpc>
                <a:spcPct val="150000"/>
              </a:lnSpc>
              <a:spcBef>
                <a:spcPts val="600"/>
              </a:spcBef>
            </a:pPr>
            <a:r>
              <a:rPr sz="1200" lang="el-GR">
                <a:latin typeface="Arial"/>
              </a:rPr>
              <a:t>Υπηρεσία διαχείρισης </a:t>
            </a:r>
            <a:r>
              <a:rPr sz="1200" b="1" lang="en-US">
                <a:solidFill>
                  <a:srgbClr val="FF0000"/>
                </a:solidFill>
                <a:latin typeface="Arial"/>
              </a:rPr>
              <a:t>e-mail Microsoft </a:t>
            </a:r>
            <a:r>
              <a:rPr sz="1200" lang="el-GR">
                <a:latin typeface="Arial"/>
              </a:rPr>
              <a:t>και </a:t>
            </a:r>
            <a:r>
              <a:rPr sz="1200" lang="en-US">
                <a:latin typeface="Arial"/>
              </a:rPr>
              <a:t>cloud </a:t>
            </a:r>
            <a:r>
              <a:rPr sz="1200" lang="el-GR">
                <a:latin typeface="Arial"/>
              </a:rPr>
              <a:t>χώρος αποθήκευσης 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1 ΤΒ</a:t>
            </a:r>
            <a:r>
              <a:rPr sz="1200" lang="el-GR">
                <a:latin typeface="Arial"/>
              </a:rPr>
              <a:t>.</a:t>
            </a:r>
          </a:p>
        </p:txBody>
      </p:sp>
      <p:sp>
        <p:nvSpPr>
          <p:cNvPr id="3" name=""/>
          <p:cNvSpPr txBox="1"/>
          <p:nvPr>
            <p:ph type="title"/>
          </p:nvPr>
        </p:nvSpPr>
        <p:spPr>
          <a:xfrm>
            <a:off x="756568" y="269751"/>
            <a:ext cx="8568952" cy="333945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/>
            <a:r>
              <a:rPr sz="2000" u="sng"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Νέα κεντρική συμφωνία του</a:t>
            </a:r>
            <a:r>
              <a:rPr sz="2000" u="sng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000" u="sng"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Ιατρικού Συλλόγου Πύργου με </a:t>
            </a:r>
            <a:r>
              <a:rPr sz="2000" u="sng"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sz="2000" u="sng"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Vodafone</a:t>
            </a:r>
          </a:p>
        </p:txBody>
      </p:sp>
    </p:spTree>
  </p:cSld>
  <p:transition spd="slow" advClick="1">
    <p:wipe dir="r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375439" y="2"/>
            <a:ext cx="10019527" cy="1384986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rtl="0"/>
            <a:r>
              <a:rPr sz="24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Π</a:t>
            </a:r>
            <a:r>
              <a:rPr sz="24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ακέτα </a:t>
            </a:r>
            <a:r>
              <a:rPr sz="24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σταθερής και </a:t>
            </a:r>
            <a:r>
              <a:rPr sz="2400" b="1" u="sng"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internet </a:t>
            </a:r>
          </a:p>
          <a:p>
            <a:pPr lvl="0" rtl="0"/>
          </a:p>
          <a:p>
            <a:pPr lvl="0" rtl="0" marL="282575" indent="-284163">
              <a:buFont typeface="Arial"/>
              <a:buChar char="•"/>
            </a:pPr>
            <a:r>
              <a:rPr sz="1400" lang="en-US"/>
              <a:t>One </a:t>
            </a:r>
            <a:r>
              <a:rPr sz="1400" lang="en-US"/>
              <a:t>net</a:t>
            </a:r>
            <a:r>
              <a:rPr sz="1400" lang="el-GR"/>
              <a:t> </a:t>
            </a:r>
            <a:r>
              <a:rPr sz="1400" lang="el-GR"/>
              <a:t>σύγκλιση σταθερού κινητού για να </a:t>
            </a:r>
            <a:r>
              <a:rPr sz="1400" lang="el-GR"/>
              <a:t>έχ</a:t>
            </a:r>
            <a:r>
              <a:rPr sz="1400" lang="el-GR"/>
              <a:t>ε</a:t>
            </a:r>
            <a:r>
              <a:rPr sz="1400" lang="el-GR"/>
              <a:t>τε </a:t>
            </a:r>
            <a:r>
              <a:rPr sz="1400" lang="el-GR"/>
              <a:t>πρόσβαση στο σταθερό σας από όπου και εάν </a:t>
            </a:r>
            <a:r>
              <a:rPr sz="1400" lang="el-GR"/>
              <a:t>βρίσκεστε.</a:t>
            </a:r>
          </a:p>
          <a:p>
            <a:pPr lvl="0" rtl="0" marL="282575" indent="-284163">
              <a:buFont typeface="Arial"/>
              <a:buChar char="•"/>
            </a:pPr>
            <a:r>
              <a:rPr sz="1400" lang="el-GR"/>
              <a:t>Δωρεάν προώθηση κλήσεων από σταθερό σε κινητό κ αμφίδρομα.</a:t>
            </a:r>
          </a:p>
        </p:txBody>
      </p:sp>
      <p:sp>
        <p:nvSpPr>
          <p:cNvPr id="3" name=""/>
          <p:cNvSpPr txBox="1"/>
          <p:nvPr/>
        </p:nvSpPr>
        <p:spPr>
          <a:xfrm>
            <a:off x="6041122" y="1682509"/>
            <a:ext cx="2757282" cy="560684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algn="ctr" rtl="0"/>
            <a:r>
              <a:rPr sz="1400" b="1" lang="en-US">
                <a:solidFill>
                  <a:schemeClr val="accent1"/>
                </a:solidFill>
              </a:rPr>
              <a:t>2</a:t>
            </a:r>
            <a:r>
              <a:rPr sz="1400" b="1" baseline="30000" lang="el-GR">
                <a:solidFill>
                  <a:schemeClr val="accent1"/>
                </a:solidFill>
              </a:rPr>
              <a:t>ο</a:t>
            </a:r>
            <a:r>
              <a:rPr sz="1400" b="1" lang="el-GR">
                <a:solidFill>
                  <a:schemeClr val="accent1"/>
                </a:solidFill>
              </a:rPr>
              <a:t> πακέτο Σταθερής &amp; </a:t>
            </a:r>
            <a:r>
              <a:rPr sz="1400" b="1" lang="en-US">
                <a:solidFill>
                  <a:schemeClr val="accent1"/>
                </a:solidFill>
              </a:rPr>
              <a:t>Internet</a:t>
            </a:r>
            <a:r>
              <a:rPr sz="1400" b="1" lang="el-GR">
                <a:solidFill>
                  <a:schemeClr val="accent1"/>
                </a:solidFill>
              </a:rPr>
              <a:t> </a:t>
            </a:r>
            <a:br/>
            <a:r>
              <a:rPr sz="1100" b="1" lang="el-GR">
                <a:solidFill>
                  <a:srgbClr val="FF0000"/>
                </a:solidFill>
              </a:rPr>
              <a:t>(</a:t>
            </a:r>
            <a:r>
              <a:rPr sz="1100" b="1" lang="en-US">
                <a:solidFill>
                  <a:srgbClr val="FF0000"/>
                </a:solidFill>
              </a:rPr>
              <a:t>One Net business</a:t>
            </a:r>
            <a:r>
              <a:rPr sz="1100" b="1" lang="el-GR">
                <a:solidFill>
                  <a:srgbClr val="FF0000"/>
                </a:solidFill>
              </a:rPr>
              <a:t>/</a:t>
            </a:r>
            <a:r>
              <a:rPr sz="1100" b="1" lang="en-US">
                <a:solidFill>
                  <a:srgbClr val="FF0000"/>
                </a:solidFill>
              </a:rPr>
              <a:t> </a:t>
            </a:r>
            <a:r>
              <a:rPr sz="1100" b="1" lang="en-US">
                <a:solidFill>
                  <a:srgbClr val="FF0000"/>
                </a:solidFill>
              </a:rPr>
              <a:t>ADSL)</a:t>
            </a:r>
          </a:p>
        </p:txBody>
      </p:sp>
      <p:sp>
        <p:nvSpPr>
          <p:cNvPr id="4" name=""/>
          <p:cNvSpPr/>
          <p:nvPr/>
        </p:nvSpPr>
        <p:spPr>
          <a:xfrm>
            <a:off x="524470" y="2264576"/>
            <a:ext cx="3489237" cy="2968554"/>
          </a:xfrm>
          <a:prstGeom prst="flowChartPunchedCard">
            <a:avLst/>
          </a:prstGeom>
          <a:solidFill>
            <a:srgbClr val="92D050"/>
          </a:solidFill>
          <a:ln w="57150" cap="flat">
            <a:solidFill>
              <a:srgbClr val="FF0000"/>
            </a:solidFill>
          </a:ln>
        </p:spPr>
        <p:txBody>
          <a:bodyPr wrap="square" lIns="6350" tIns="6350" rIns="6350" bIns="6350" anchor="ctr"/>
          <a:lstStyle>
            <a:lvl1pPr lvl="0" rtl="0">
              <a:defRPr/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75860" y="2115685"/>
            <a:ext cx="656990" cy="631758"/>
          </a:xfrm>
          <a:prstGeom prst="rect"/>
        </p:spPr>
      </p:pic>
      <p:sp>
        <p:nvSpPr>
          <p:cNvPr id="6" name=""/>
          <p:cNvSpPr txBox="1"/>
          <p:nvPr/>
        </p:nvSpPr>
        <p:spPr>
          <a:xfrm>
            <a:off x="1339736" y="2397826"/>
            <a:ext cx="2122248" cy="1056301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 marL="168275" indent="-169863">
              <a:buFont typeface="Arial"/>
              <a:buChar char="•"/>
            </a:pPr>
            <a:r>
              <a:rPr sz="1100" b="1" lang="el-GR"/>
              <a:t>Απεριόριστα</a:t>
            </a:r>
            <a:r>
              <a:rPr sz="1100" b="1" lang="en-US"/>
              <a:t> </a:t>
            </a:r>
            <a:r>
              <a:rPr sz="1100" b="1" lang="el-GR"/>
              <a:t>λεπτά </a:t>
            </a:r>
            <a:r>
              <a:rPr sz="1100" lang="el-GR"/>
              <a:t>προς σταθερά Ελλάδας</a:t>
            </a:r>
          </a:p>
          <a:p>
            <a:pPr lvl="0" rtl="0" marL="168275" indent="-169863">
              <a:buFont typeface="Arial"/>
              <a:buChar char="•"/>
            </a:pPr>
            <a:r>
              <a:rPr sz="1100" b="1" lang="en-US"/>
              <a:t>400 </a:t>
            </a:r>
            <a:r>
              <a:rPr sz="1100" b="1" lang="el-GR"/>
              <a:t>λεπτά </a:t>
            </a:r>
            <a:r>
              <a:rPr sz="1100" lang="el-GR"/>
              <a:t>προς κινητά άλλων </a:t>
            </a:r>
            <a:r>
              <a:rPr sz="1100" lang="el-GR"/>
              <a:t>δικτύων</a:t>
            </a:r>
          </a:p>
          <a:p>
            <a:pPr lvl="0" rtl="0" marL="168275" indent="-169863">
              <a:buFont typeface="Arial"/>
              <a:buChar char="•"/>
            </a:pPr>
            <a:r>
              <a:rPr sz="1100" lang="el-GR"/>
              <a:t>Δωρεάν </a:t>
            </a:r>
            <a:r>
              <a:rPr sz="1100" lang="en-US"/>
              <a:t>mobile App </a:t>
            </a:r>
            <a:r>
              <a:rPr sz="1100" lang="el-GR"/>
              <a:t>για ρυθμίσεις Τ/Κ &amp; Σύγκλισης </a:t>
            </a:r>
          </a:p>
          <a:p>
            <a:pPr lvl="0" rtl="0"/>
          </a:p>
        </p:txBody>
      </p:sp>
      <p:pic>
        <p:nvPicPr>
          <p:cNvPr id="7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4358" y="2747446"/>
            <a:ext cx="349097" cy="390477"/>
          </a:xfrm>
          <a:prstGeom prst="rect"/>
          <a:noFill/>
          <a:ln>
            <a:noFill/>
          </a:ln>
        </p:spPr>
      </p:pic>
      <p:grpSp>
        <p:nvGrpSpPr>
          <p:cNvPr id="8" name=""/>
          <p:cNvGrpSpPr/>
          <p:nvPr/>
        </p:nvGrpSpPr>
        <p:grpSpPr>
          <a:xfrm>
            <a:off x="832424" y="3474530"/>
            <a:ext cx="321033" cy="274325"/>
            <a:chOff x="1096501" y="5026928"/>
            <a:chExt cx="285055" cy="252863"/>
          </a:xfrm>
        </p:grpSpPr>
        <p:sp>
          <p:nvSpPr>
            <p:cNvPr id="9" name=""/>
            <p:cNvSpPr/>
            <p:nvPr/>
          </p:nvSpPr>
          <p:spPr>
            <a:xfrm>
              <a:off x="1096501" y="5026928"/>
              <a:ext cx="138201" cy="236784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350" tIns="6350" rIns="6350" bIns="6350" anchor="ctr"/>
            <a:lstStyle>
              <a:lvl1pPr lvl="0" rtl="0">
                <a:defRPr/>
              </a:lvl1pPr>
            </a:lstStyle>
            <a:p/>
          </p:txBody>
        </p:sp>
        <p:sp>
          <p:nvSpPr>
            <p:cNvPr id="10" name=""/>
            <p:cNvSpPr/>
            <p:nvPr/>
          </p:nvSpPr>
          <p:spPr>
            <a:xfrm>
              <a:off x="1245875" y="5043007"/>
              <a:ext cx="135681" cy="236784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350" tIns="6350" rIns="6350" bIns="6350" anchor="ctr"/>
            <a:lstStyle>
              <a:lvl1pPr lvl="0" rtl="0">
                <a:defRPr/>
              </a:lvl1pPr>
            </a:lstStyle>
            <a:p/>
          </p:txBody>
        </p:sp>
      </p:grpSp>
      <p:sp>
        <p:nvSpPr>
          <p:cNvPr id="11" name=""/>
          <p:cNvSpPr txBox="1"/>
          <p:nvPr/>
        </p:nvSpPr>
        <p:spPr>
          <a:xfrm>
            <a:off x="6293149" y="3474527"/>
            <a:ext cx="2463469" cy="258924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200" b="1" lang="en-US"/>
              <a:t>ADSL 24</a:t>
            </a:r>
            <a:r>
              <a:rPr sz="1200" b="1" lang="el-GR"/>
              <a:t>Μ</a:t>
            </a:r>
            <a:r>
              <a:rPr sz="1200" b="1" lang="en-US"/>
              <a:t>bps internet</a:t>
            </a:r>
          </a:p>
        </p:txBody>
      </p:sp>
      <p:sp>
        <p:nvSpPr>
          <p:cNvPr id="12" name=""/>
          <p:cNvSpPr txBox="1"/>
          <p:nvPr/>
        </p:nvSpPr>
        <p:spPr>
          <a:xfrm>
            <a:off x="1007934" y="3964989"/>
            <a:ext cx="2614497" cy="561972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100" lang="el-GR"/>
              <a:t>Δυνατότητα </a:t>
            </a:r>
            <a:r>
              <a:rPr sz="1100" b="1" lang="el-GR"/>
              <a:t>δυο</a:t>
            </a:r>
            <a:r>
              <a:rPr sz="1100" lang="el-GR"/>
              <a:t> ανεξάρτητων γραμμών φωνής στον ίδιο τηλεφωνικό αριθμό (προαιρετικά)</a:t>
            </a:r>
            <a:r>
              <a:rPr sz="1100" b="1" lang="el-GR"/>
              <a:t> </a:t>
            </a:r>
          </a:p>
        </p:txBody>
      </p:sp>
      <p:sp>
        <p:nvSpPr>
          <p:cNvPr id="13" name=""/>
          <p:cNvSpPr txBox="1"/>
          <p:nvPr/>
        </p:nvSpPr>
        <p:spPr>
          <a:xfrm>
            <a:off x="1077054" y="1682509"/>
            <a:ext cx="2791017" cy="560684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algn="ctr" rtl="0"/>
            <a:r>
              <a:rPr sz="1400" b="1" lang="el-GR">
                <a:solidFill>
                  <a:schemeClr val="accent1"/>
                </a:solidFill>
              </a:rPr>
              <a:t>1</a:t>
            </a:r>
            <a:r>
              <a:rPr sz="1400" b="1" baseline="30000" lang="el-GR">
                <a:solidFill>
                  <a:schemeClr val="accent1"/>
                </a:solidFill>
              </a:rPr>
              <a:t>ο</a:t>
            </a:r>
            <a:r>
              <a:rPr sz="1400" b="1" lang="el-GR">
                <a:solidFill>
                  <a:schemeClr val="accent1"/>
                </a:solidFill>
              </a:rPr>
              <a:t> πακέτο Σταθερής &amp; </a:t>
            </a:r>
            <a:r>
              <a:rPr sz="1400" b="1" lang="en-US">
                <a:solidFill>
                  <a:schemeClr val="accent1"/>
                </a:solidFill>
              </a:rPr>
              <a:t>Internet</a:t>
            </a:r>
            <a:r>
              <a:rPr sz="1400" b="1" lang="el-GR">
                <a:solidFill>
                  <a:schemeClr val="accent1"/>
                </a:solidFill>
              </a:rPr>
              <a:t> </a:t>
            </a:r>
            <a:br/>
            <a:r>
              <a:rPr sz="1100" b="1" lang="el-GR">
                <a:solidFill>
                  <a:srgbClr val="FF0000"/>
                </a:solidFill>
              </a:rPr>
              <a:t>(</a:t>
            </a:r>
            <a:r>
              <a:rPr sz="1100" b="1" lang="en-US">
                <a:solidFill>
                  <a:srgbClr val="FF0000"/>
                </a:solidFill>
              </a:rPr>
              <a:t>One Net office</a:t>
            </a:r>
            <a:r>
              <a:rPr sz="1100" b="1" lang="el-GR">
                <a:solidFill>
                  <a:srgbClr val="FF0000"/>
                </a:solidFill>
              </a:rPr>
              <a:t>/</a:t>
            </a:r>
            <a:r>
              <a:rPr sz="1100" b="1" lang="en-US">
                <a:solidFill>
                  <a:srgbClr val="FF0000"/>
                </a:solidFill>
              </a:rPr>
              <a:t> </a:t>
            </a:r>
            <a:r>
              <a:rPr sz="1100" b="1" lang="en-US">
                <a:solidFill>
                  <a:srgbClr val="FF0000"/>
                </a:solidFill>
              </a:rPr>
              <a:t>ADSL)</a:t>
            </a:r>
          </a:p>
        </p:txBody>
      </p:sp>
      <p:sp>
        <p:nvSpPr>
          <p:cNvPr id="14" name=""/>
          <p:cNvSpPr/>
          <p:nvPr/>
        </p:nvSpPr>
        <p:spPr>
          <a:xfrm>
            <a:off x="400807" y="4526956"/>
            <a:ext cx="3394247" cy="1046434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algn="r" rtl="0"/>
            <a:r>
              <a:rPr sz="1200" b="1" lang="el-GR">
                <a:solidFill>
                  <a:srgbClr val="FF0000"/>
                </a:solidFill>
              </a:rPr>
              <a:t>Τελική τιμή </a:t>
            </a:r>
            <a:r>
              <a:rPr sz="1100" b="1" lang="en-US">
                <a:solidFill>
                  <a:srgbClr val="FF0000"/>
                </a:solidFill>
              </a:rPr>
              <a:t>:</a:t>
            </a:r>
            <a:r>
              <a:rPr sz="1100" b="1" lang="el-GR">
                <a:solidFill>
                  <a:srgbClr val="FF0000"/>
                </a:solidFill>
              </a:rPr>
              <a:t> </a:t>
            </a:r>
            <a:r>
              <a:rPr sz="1000" b="1" lang="en-US">
                <a:solidFill>
                  <a:srgbClr val="FF0000"/>
                </a:solidFill>
              </a:rPr>
              <a:t>24</a:t>
            </a:r>
            <a:r>
              <a:rPr sz="1000" b="1" lang="el-GR">
                <a:solidFill>
                  <a:srgbClr val="FF0000"/>
                </a:solidFill>
              </a:rPr>
              <a:t>,</a:t>
            </a:r>
            <a:r>
              <a:rPr sz="1000" b="1" lang="en-US">
                <a:solidFill>
                  <a:srgbClr val="FF0000"/>
                </a:solidFill>
              </a:rPr>
              <a:t>3</a:t>
            </a:r>
            <a:r>
              <a:rPr sz="1000" b="1" lang="el-GR">
                <a:solidFill>
                  <a:srgbClr val="FF0000"/>
                </a:solidFill>
              </a:rPr>
              <a:t>0€</a:t>
            </a:r>
            <a:r>
              <a:rPr sz="1200" b="1" lang="el-GR">
                <a:solidFill>
                  <a:srgbClr val="FF0000"/>
                </a:solidFill>
              </a:rPr>
              <a:t> με φόρους</a:t>
            </a:r>
          </a:p>
          <a:p>
            <a:pPr lvl="0" algn="r" rtl="0"/>
            <a:r>
              <a:rPr sz="1200" b="1" lang="el-GR">
                <a:solidFill>
                  <a:srgbClr val="FF0000"/>
                </a:solidFill>
              </a:rPr>
              <a:t>Δωρεάν τέλη ενεργοποίησης</a:t>
            </a:r>
          </a:p>
          <a:p>
            <a:pPr lvl="0" algn="r" rtl="0"/>
            <a:r>
              <a:rPr sz="1200" b="1" lang="el-GR">
                <a:solidFill>
                  <a:srgbClr val="FF0000"/>
                </a:solidFill>
              </a:rPr>
              <a:t>Δωρεάν παροχή εξοπλισμού (</a:t>
            </a:r>
            <a:r>
              <a:rPr sz="1200" b="1" lang="en-US">
                <a:solidFill>
                  <a:srgbClr val="FF0000"/>
                </a:solidFill>
              </a:rPr>
              <a:t>router</a:t>
            </a:r>
            <a:r>
              <a:rPr sz="1200" b="1" lang="el-GR">
                <a:solidFill>
                  <a:srgbClr val="FF0000"/>
                </a:solidFill>
              </a:rPr>
              <a:t>)</a:t>
            </a:r>
            <a:br/>
          </a:p>
        </p:txBody>
      </p:sp>
      <p:sp>
        <p:nvSpPr>
          <p:cNvPr id="15" name=""/>
          <p:cNvSpPr/>
          <p:nvPr/>
        </p:nvSpPr>
        <p:spPr>
          <a:xfrm>
            <a:off x="5554543" y="2243193"/>
            <a:ext cx="3489237" cy="2968553"/>
          </a:xfrm>
          <a:prstGeom prst="flowChartPunchedCard">
            <a:avLst/>
          </a:prstGeom>
          <a:solidFill>
            <a:srgbClr val="92D050"/>
          </a:solidFill>
          <a:ln w="57150" cap="flat">
            <a:solidFill>
              <a:srgbClr val="FF0000"/>
            </a:solidFill>
          </a:ln>
        </p:spPr>
        <p:txBody>
          <a:bodyPr wrap="square" lIns="6350" tIns="6350" rIns="6350" bIns="6350" anchor="ctr"/>
          <a:lstStyle>
            <a:lvl1pPr lvl="0" rtl="0">
              <a:defRPr/>
            </a:lvl1pPr>
          </a:lstStyle>
          <a:p/>
        </p:txBody>
      </p:sp>
      <p:pic>
        <p:nvPicPr>
          <p:cNvPr id="16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35464" y="2115685"/>
            <a:ext cx="656990" cy="631758"/>
          </a:xfrm>
          <a:prstGeom prst="rect"/>
        </p:spPr>
      </p:pic>
      <p:pic>
        <p:nvPicPr>
          <p:cNvPr id="17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017905" y="2747446"/>
            <a:ext cx="349097" cy="390477"/>
          </a:xfrm>
          <a:prstGeom prst="rect"/>
          <a:noFill/>
          <a:ln>
            <a:noFill/>
          </a:ln>
        </p:spPr>
      </p:pic>
      <p:sp>
        <p:nvSpPr>
          <p:cNvPr id="18" name=""/>
          <p:cNvSpPr txBox="1"/>
          <p:nvPr/>
        </p:nvSpPr>
        <p:spPr>
          <a:xfrm>
            <a:off x="6527700" y="2438679"/>
            <a:ext cx="2122248" cy="1053295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 marL="168275" indent="-169863">
              <a:buFont typeface="Arial"/>
              <a:buChar char="•"/>
            </a:pPr>
            <a:r>
              <a:rPr sz="1100" b="1" lang="el-GR"/>
              <a:t>Απεριόριστα</a:t>
            </a:r>
            <a:r>
              <a:rPr sz="1100" b="1" lang="en-US"/>
              <a:t> </a:t>
            </a:r>
            <a:r>
              <a:rPr sz="1100" b="1" lang="el-GR"/>
              <a:t>λεπτά </a:t>
            </a:r>
            <a:r>
              <a:rPr sz="1100" lang="el-GR"/>
              <a:t>προς σταθερά Ελλάδας</a:t>
            </a:r>
          </a:p>
          <a:p>
            <a:pPr lvl="0" rtl="0" marL="168275" indent="-169863">
              <a:buFont typeface="Arial"/>
              <a:buChar char="•"/>
            </a:pPr>
            <a:r>
              <a:rPr sz="1100" b="1" lang="en-US"/>
              <a:t>400</a:t>
            </a:r>
            <a:r>
              <a:rPr sz="1100" b="1" lang="el-GR"/>
              <a:t> </a:t>
            </a:r>
            <a:r>
              <a:rPr sz="1100" b="1" lang="el-GR"/>
              <a:t>λεπτά </a:t>
            </a:r>
            <a:r>
              <a:rPr sz="1100" lang="el-GR"/>
              <a:t>προς κινητά άλλων </a:t>
            </a:r>
            <a:r>
              <a:rPr sz="1100" lang="el-GR"/>
              <a:t>δικτύων</a:t>
            </a:r>
          </a:p>
          <a:p>
            <a:pPr lvl="0" rtl="0" marL="168275" indent="-169863">
              <a:buFont typeface="Arial"/>
              <a:buChar char="•"/>
            </a:pPr>
            <a:r>
              <a:rPr sz="1100" lang="el-GR"/>
              <a:t>Δωρεάν </a:t>
            </a:r>
            <a:r>
              <a:rPr sz="1100" lang="en-US"/>
              <a:t>mobile App </a:t>
            </a:r>
            <a:r>
              <a:rPr sz="1100" lang="el-GR"/>
              <a:t>για ρυθμίσεις Τ/Κ &amp; Σύγκλισης </a:t>
            </a:r>
          </a:p>
          <a:p>
            <a:pPr lvl="0" rtl="0" marL="168275" indent="-169863">
              <a:buFont typeface="Arial"/>
              <a:buChar char="•"/>
            </a:pPr>
          </a:p>
          <a:p>
            <a:pPr lvl="0" rtl="0"/>
          </a:p>
        </p:txBody>
      </p:sp>
      <p:pic>
        <p:nvPicPr>
          <p:cNvPr id="19" name="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719305" y="3454127"/>
            <a:ext cx="321818" cy="277281"/>
          </a:xfrm>
          <a:prstGeom prst="rect"/>
          <a:noFill/>
          <a:ln>
            <a:noFill/>
          </a:ln>
        </p:spPr>
      </p:pic>
      <p:sp>
        <p:nvSpPr>
          <p:cNvPr id="20" name=""/>
          <p:cNvSpPr txBox="1"/>
          <p:nvPr/>
        </p:nvSpPr>
        <p:spPr>
          <a:xfrm>
            <a:off x="1522855" y="3504341"/>
            <a:ext cx="2463469" cy="258924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200" b="1" lang="en-US"/>
              <a:t>ADSL 24</a:t>
            </a:r>
            <a:r>
              <a:rPr sz="1200" b="1" lang="el-GR"/>
              <a:t>Μ</a:t>
            </a:r>
            <a:r>
              <a:rPr sz="1200" b="1" lang="en-US"/>
              <a:t>bps internet</a:t>
            </a:r>
          </a:p>
        </p:txBody>
      </p:sp>
      <p:sp>
        <p:nvSpPr>
          <p:cNvPr id="21" name=""/>
          <p:cNvSpPr txBox="1"/>
          <p:nvPr/>
        </p:nvSpPr>
        <p:spPr>
          <a:xfrm>
            <a:off x="5991912" y="3965771"/>
            <a:ext cx="2614498" cy="561972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100" lang="el-GR"/>
              <a:t>Δυνατότητα </a:t>
            </a:r>
            <a:r>
              <a:rPr sz="1100" b="1" lang="el-GR"/>
              <a:t>τριών</a:t>
            </a:r>
            <a:r>
              <a:rPr sz="1100" lang="el-GR"/>
              <a:t> </a:t>
            </a:r>
            <a:r>
              <a:rPr sz="1100" lang="el-GR"/>
              <a:t>ανεξάρτητων γραμμών </a:t>
            </a:r>
            <a:r>
              <a:rPr sz="1100" lang="el-GR"/>
              <a:t>φωνής.</a:t>
            </a:r>
          </a:p>
        </p:txBody>
      </p:sp>
      <p:sp>
        <p:nvSpPr>
          <p:cNvPr id="22" name=""/>
          <p:cNvSpPr/>
          <p:nvPr/>
        </p:nvSpPr>
        <p:spPr>
          <a:xfrm>
            <a:off x="5535464" y="4527740"/>
            <a:ext cx="3394248" cy="1031043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algn="r" rtl="0"/>
            <a:r>
              <a:rPr sz="1200" b="1" lang="el-GR">
                <a:solidFill>
                  <a:srgbClr val="FF0000"/>
                </a:solidFill>
              </a:rPr>
              <a:t>Τελική τιμή </a:t>
            </a:r>
            <a:r>
              <a:rPr sz="1200" b="1" lang="en-US">
                <a:solidFill>
                  <a:srgbClr val="FF0000"/>
                </a:solidFill>
              </a:rPr>
              <a:t>:</a:t>
            </a:r>
            <a:r>
              <a:rPr sz="1200" b="1" lang="el-GR">
                <a:solidFill>
                  <a:srgbClr val="FF0000"/>
                </a:solidFill>
              </a:rPr>
              <a:t> </a:t>
            </a:r>
            <a:r>
              <a:rPr sz="1000" b="1" lang="el-GR">
                <a:solidFill>
                  <a:srgbClr val="FF0000"/>
                </a:solidFill>
              </a:rPr>
              <a:t>3</a:t>
            </a:r>
            <a:r>
              <a:rPr sz="1000" b="1" lang="en-US">
                <a:solidFill>
                  <a:srgbClr val="FF0000"/>
                </a:solidFill>
              </a:rPr>
              <a:t>5</a:t>
            </a:r>
            <a:r>
              <a:rPr sz="1000" b="1" lang="el-GR">
                <a:solidFill>
                  <a:srgbClr val="FF0000"/>
                </a:solidFill>
              </a:rPr>
              <a:t>€</a:t>
            </a:r>
            <a:r>
              <a:rPr sz="1200" b="1" lang="el-GR">
                <a:solidFill>
                  <a:srgbClr val="FF0000"/>
                </a:solidFill>
              </a:rPr>
              <a:t> με φόρους</a:t>
            </a:r>
          </a:p>
          <a:p>
            <a:pPr lvl="0" algn="r" rtl="0"/>
            <a:r>
              <a:rPr sz="1200" b="1" lang="el-GR">
                <a:solidFill>
                  <a:srgbClr val="FF0000"/>
                </a:solidFill>
              </a:rPr>
              <a:t>Δωρεάν </a:t>
            </a:r>
            <a:r>
              <a:rPr sz="1200" b="1" lang="el-GR">
                <a:solidFill>
                  <a:srgbClr val="FF0000"/>
                </a:solidFill>
              </a:rPr>
              <a:t>τέλη </a:t>
            </a:r>
            <a:r>
              <a:rPr sz="1200" b="1" lang="el-GR">
                <a:solidFill>
                  <a:srgbClr val="FF0000"/>
                </a:solidFill>
              </a:rPr>
              <a:t>ενεργοποίησης</a:t>
            </a:r>
          </a:p>
          <a:p>
            <a:pPr lvl="0" algn="r" rtl="0"/>
            <a:r>
              <a:rPr sz="1200" b="1" lang="el-GR">
                <a:solidFill>
                  <a:srgbClr val="FF0000"/>
                </a:solidFill>
              </a:rPr>
              <a:t>Δωρεάν παροχή εξοπλισμού (</a:t>
            </a:r>
            <a:r>
              <a:rPr sz="1200" b="1" lang="en-US">
                <a:solidFill>
                  <a:srgbClr val="FF0000"/>
                </a:solidFill>
              </a:rPr>
              <a:t>router</a:t>
            </a:r>
            <a:r>
              <a:rPr sz="1100" b="1" lang="el-GR">
                <a:solidFill>
                  <a:srgbClr val="FF0000"/>
                </a:solidFill>
              </a:rPr>
              <a:t>)</a:t>
            </a:r>
            <a:br/>
          </a:p>
        </p:txBody>
      </p:sp>
      <p:sp>
        <p:nvSpPr>
          <p:cNvPr id="23" name=""/>
          <p:cNvSpPr/>
          <p:nvPr/>
        </p:nvSpPr>
        <p:spPr>
          <a:xfrm>
            <a:off x="6527699" y="3456456"/>
            <a:ext cx="1617476" cy="276991"/>
          </a:xfrm>
          <a:prstGeom prst="rect">
            <a:avLst/>
          </a:prstGeom>
        </p:spPr>
        <p:txBody>
          <a:bodyPr wrap="none" lIns="91431" tIns="45716" rIns="91431" bIns="45716"/>
          <a:lstStyle>
            <a:lvl1pPr lvl="0" rtl="0">
              <a:defRPr/>
            </a:lvl1pPr>
          </a:lstStyle>
          <a:p>
            <a:pPr lvl="0" rtl="0"/>
            <a:r>
              <a:rPr sz="1200" b="1" lang="en-US">
                <a:solidFill>
                  <a:srgbClr val="000000"/>
                </a:solidFill>
              </a:rPr>
              <a:t>ADSL 24</a:t>
            </a:r>
            <a:r>
              <a:rPr sz="1200" b="1" lang="el-GR">
                <a:solidFill>
                  <a:srgbClr val="000000"/>
                </a:solidFill>
              </a:rPr>
              <a:t>Μ</a:t>
            </a:r>
            <a:r>
              <a:rPr sz="1200" b="1" lang="en-US">
                <a:solidFill>
                  <a:srgbClr val="000000"/>
                </a:solidFill>
              </a:rPr>
              <a:t>bps internet</a:t>
            </a:r>
          </a:p>
        </p:txBody>
      </p:sp>
    </p:spTree>
  </p:cSld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468537" y="197745"/>
            <a:ext cx="5374017" cy="461657"/>
          </a:xfrm>
          <a:prstGeom prst="rect">
            <a:avLst/>
          </a:prstGeom>
        </p:spPr>
        <p:txBody>
          <a:bodyPr wrap="none" lIns="91431" tIns="45716" rIns="91431" bIns="45716"/>
          <a:lstStyle>
            <a:lvl1pPr lvl="0" rtl="0">
              <a:defRPr/>
            </a:lvl1pPr>
          </a:lstStyle>
          <a:p>
            <a:pPr lvl="0" rtl="0"/>
            <a:r>
              <a:rPr sz="24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Π</a:t>
            </a:r>
            <a:r>
              <a:rPr sz="24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ακέτα </a:t>
            </a:r>
            <a:r>
              <a:rPr sz="24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κινητής  και Μ</a:t>
            </a:r>
            <a:r>
              <a:rPr sz="2400" b="1" u="sng"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obile</a:t>
            </a:r>
            <a:r>
              <a:rPr sz="2400" b="1" u="sng"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 Internet </a:t>
            </a:r>
          </a:p>
        </p:txBody>
      </p:sp>
      <p:sp>
        <p:nvSpPr>
          <p:cNvPr id="3" name=""/>
          <p:cNvSpPr/>
          <p:nvPr/>
        </p:nvSpPr>
        <p:spPr>
          <a:xfrm>
            <a:off x="5888189" y="968060"/>
            <a:ext cx="3096343" cy="1077218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algn="ctr" rtl="0"/>
            <a:r>
              <a:rPr sz="1400" b="1" lang="en-US">
                <a:solidFill>
                  <a:schemeClr val="accent1"/>
                </a:solidFill>
              </a:rPr>
              <a:t>2</a:t>
            </a:r>
            <a:r>
              <a:rPr sz="1400" b="1" baseline="30000" lang="el-GR">
                <a:solidFill>
                  <a:schemeClr val="accent1"/>
                </a:solidFill>
              </a:rPr>
              <a:t>ο</a:t>
            </a:r>
            <a:r>
              <a:rPr sz="1400" b="1" lang="el-GR">
                <a:solidFill>
                  <a:schemeClr val="accent1"/>
                </a:solidFill>
              </a:rPr>
              <a:t> πακέτο κινητής  </a:t>
            </a:r>
            <a:br/>
            <a:r>
              <a:rPr sz="1400" b="1" lang="en-US">
                <a:solidFill>
                  <a:srgbClr val="FF0000"/>
                </a:solidFill>
              </a:rPr>
              <a:t>Red 1</a:t>
            </a:r>
          </a:p>
          <a:p>
            <a:pPr lvl="0" algn="ctr" rtl="0"/>
            <a:r>
              <a:rPr sz="1100" lang="el-GR">
                <a:solidFill>
                  <a:schemeClr val="bg2">
                    <a:lumMod val="25000"/>
                  </a:schemeClr>
                </a:solidFill>
              </a:rPr>
              <a:t>(μέχρι 5 συνδέσεις ανά </a:t>
            </a:r>
            <a:r>
              <a:rPr sz="1100" lang="el-GR">
                <a:solidFill>
                  <a:schemeClr val="bg2">
                    <a:lumMod val="25000"/>
                  </a:schemeClr>
                </a:solidFill>
              </a:rPr>
              <a:t>ΑΦΜ, </a:t>
            </a:r>
            <a:br/>
            <a:r>
              <a:rPr sz="1100" lang="el-GR">
                <a:solidFill>
                  <a:schemeClr val="bg2">
                    <a:lumMod val="25000"/>
                  </a:schemeClr>
                </a:solidFill>
              </a:rPr>
              <a:t>για εργαζόμενους, οικογένεια κ.τ.λ.)</a:t>
            </a:r>
          </a:p>
        </p:txBody>
      </p:sp>
      <p:sp>
        <p:nvSpPr>
          <p:cNvPr id="4" name=""/>
          <p:cNvSpPr/>
          <p:nvPr/>
        </p:nvSpPr>
        <p:spPr>
          <a:xfrm>
            <a:off x="468538" y="1908896"/>
            <a:ext cx="3489237" cy="3018264"/>
          </a:xfrm>
          <a:prstGeom prst="flowChartPunchedCard">
            <a:avLst/>
          </a:prstGeom>
          <a:solidFill>
            <a:srgbClr val="92D050"/>
          </a:solidFill>
          <a:ln w="57150" cap="flat">
            <a:solidFill>
              <a:srgbClr val="FF0000"/>
            </a:solidFill>
          </a:ln>
        </p:spPr>
        <p:txBody>
          <a:bodyPr wrap="square" lIns="6350" tIns="6350" rIns="6350" bIns="6350" anchor="ctr"/>
          <a:lstStyle>
            <a:lvl1pPr lvl="0" rtl="0">
              <a:defRPr/>
            </a:lvl1pPr>
          </a:lstStyle>
          <a:p/>
        </p:txBody>
      </p:sp>
      <p:pic>
        <p:nvPicPr>
          <p:cNvPr id="5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523355" y="1925935"/>
            <a:ext cx="656990" cy="631758"/>
          </a:xfrm>
          <a:prstGeom prst="rect"/>
        </p:spPr>
      </p:pic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2126" y="2613466"/>
            <a:ext cx="349097" cy="390477"/>
          </a:xfrm>
          <a:prstGeom prst="rect"/>
          <a:noFill/>
          <a:ln>
            <a:noFill/>
          </a:ln>
        </p:spPr>
      </p:pic>
      <p:sp>
        <p:nvSpPr>
          <p:cNvPr id="7" name=""/>
          <p:cNvSpPr txBox="1"/>
          <p:nvPr/>
        </p:nvSpPr>
        <p:spPr>
          <a:xfrm>
            <a:off x="6462854" y="2022661"/>
            <a:ext cx="2045324" cy="1572085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 marL="168275" indent="-169863">
              <a:buFont typeface="Arial"/>
              <a:buChar char="•"/>
            </a:pPr>
            <a:r>
              <a:rPr sz="1100" b="1" lang="en-US">
                <a:solidFill>
                  <a:srgbClr val="FF0000"/>
                </a:solidFill>
              </a:rPr>
              <a:t>1500  </a:t>
            </a:r>
            <a:r>
              <a:rPr sz="1100" b="1" lang="el-GR">
                <a:solidFill>
                  <a:srgbClr val="FF0000"/>
                </a:solidFill>
              </a:rPr>
              <a:t>λεπτά </a:t>
            </a:r>
            <a:r>
              <a:rPr sz="1100" lang="el-GR"/>
              <a:t>προς σταθερά Ελλάδας</a:t>
            </a:r>
          </a:p>
          <a:p>
            <a:pPr lvl="0" rtl="0" marL="168275" indent="-169863">
              <a:buFont typeface="Arial"/>
              <a:buChar char="•"/>
            </a:pPr>
            <a:r>
              <a:rPr sz="1100" b="1" lang="el-GR">
                <a:solidFill>
                  <a:srgbClr val="FF0000"/>
                </a:solidFill>
              </a:rPr>
              <a:t>1</a:t>
            </a:r>
            <a:r>
              <a:rPr sz="1100" b="1" lang="en-US">
                <a:solidFill>
                  <a:srgbClr val="FF0000"/>
                </a:solidFill>
              </a:rPr>
              <a:t>5</a:t>
            </a:r>
            <a:r>
              <a:rPr sz="1100" b="1" lang="el-GR">
                <a:solidFill>
                  <a:srgbClr val="FF0000"/>
                </a:solidFill>
              </a:rPr>
              <a:t>00 λεπτά </a:t>
            </a:r>
            <a:r>
              <a:rPr sz="1100" lang="el-GR"/>
              <a:t>προς κινητά Ελλάδας </a:t>
            </a:r>
          </a:p>
          <a:p>
            <a:pPr lvl="0" rtl="0" marL="168275" indent="-169863">
              <a:buFont typeface="Arial"/>
              <a:buChar char="•"/>
            </a:pPr>
            <a:r>
              <a:rPr sz="1100" b="1" lang="el-GR">
                <a:solidFill>
                  <a:srgbClr val="FF0000"/>
                </a:solidFill>
              </a:rPr>
              <a:t>1500 λεπτά </a:t>
            </a:r>
            <a:r>
              <a:rPr sz="1100" lang="el-GR"/>
              <a:t>προς σταθερά και κινητά ατόμων που έχουν ενταχθεί στο πακέτο των 5 γραμμών  (</a:t>
            </a:r>
            <a:r>
              <a:rPr sz="1100" lang="el-GR"/>
              <a:t>ενδοαιτερική</a:t>
            </a:r>
            <a:r>
              <a:rPr sz="1100" lang="el-GR"/>
              <a:t> επικοινωνία)</a:t>
            </a:r>
          </a:p>
        </p:txBody>
      </p:sp>
      <p:grpSp>
        <p:nvGrpSpPr>
          <p:cNvPr id="8" name=""/>
          <p:cNvGrpSpPr/>
          <p:nvPr/>
        </p:nvGrpSpPr>
        <p:grpSpPr>
          <a:xfrm>
            <a:off x="709324" y="3892673"/>
            <a:ext cx="285055" cy="252863"/>
            <a:chOff x="3322339" y="3354029"/>
            <a:chExt cx="285055" cy="252863"/>
          </a:xfrm>
        </p:grpSpPr>
        <p:sp>
          <p:nvSpPr>
            <p:cNvPr id="9" name=""/>
            <p:cNvSpPr/>
            <p:nvPr/>
          </p:nvSpPr>
          <p:spPr>
            <a:xfrm>
              <a:off x="3322339" y="3354029"/>
              <a:ext cx="138201" cy="236784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350" tIns="6350" rIns="6350" bIns="6350" anchor="ctr"/>
            <a:lstStyle>
              <a:lvl1pPr lvl="0" rtl="0">
                <a:defRPr/>
              </a:lvl1pPr>
            </a:lstStyle>
            <a:p/>
          </p:txBody>
        </p:sp>
        <p:sp>
          <p:nvSpPr>
            <p:cNvPr id="10" name=""/>
            <p:cNvSpPr/>
            <p:nvPr/>
          </p:nvSpPr>
          <p:spPr>
            <a:xfrm>
              <a:off x="3471713" y="3370108"/>
              <a:ext cx="135681" cy="236784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350" tIns="6350" rIns="6350" bIns="6350" anchor="ctr"/>
            <a:lstStyle>
              <a:lvl1pPr lvl="0" rtl="0">
                <a:defRPr/>
              </a:lvl1pPr>
            </a:lstStyle>
            <a:p/>
          </p:txBody>
        </p:sp>
      </p:grpSp>
      <p:sp>
        <p:nvSpPr>
          <p:cNvPr id="11" name=""/>
          <p:cNvSpPr txBox="1"/>
          <p:nvPr/>
        </p:nvSpPr>
        <p:spPr>
          <a:xfrm>
            <a:off x="6391819" y="3630238"/>
            <a:ext cx="2187389" cy="230558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200" b="1" lang="en-US"/>
              <a:t>2 GB </a:t>
            </a:r>
            <a:r>
              <a:rPr sz="1200" b="1" lang="el-GR"/>
              <a:t>για </a:t>
            </a:r>
            <a:r>
              <a:rPr sz="1200" b="1" lang="en-US"/>
              <a:t>Internet </a:t>
            </a:r>
            <a:r>
              <a:rPr sz="1200" lang="el-GR"/>
              <a:t>στο κινητό</a:t>
            </a:r>
          </a:p>
        </p:txBody>
      </p:sp>
      <p:sp>
        <p:nvSpPr>
          <p:cNvPr id="12" name=""/>
          <p:cNvSpPr/>
          <p:nvPr/>
        </p:nvSpPr>
        <p:spPr>
          <a:xfrm>
            <a:off x="1675007" y="4417179"/>
            <a:ext cx="2285527" cy="677108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algn="r" rtl="0"/>
            <a:r>
              <a:rPr sz="1400" b="1" lang="el-GR">
                <a:solidFill>
                  <a:srgbClr val="FF0000"/>
                </a:solidFill>
              </a:rPr>
              <a:t>Τελική τιμή</a:t>
            </a:r>
            <a:r>
              <a:rPr sz="1400" b="1" lang="en-US">
                <a:solidFill>
                  <a:srgbClr val="FF0000"/>
                </a:solidFill>
              </a:rPr>
              <a:t>:</a:t>
            </a:r>
            <a:r>
              <a:rPr sz="1400" b="1" lang="el-GR">
                <a:solidFill>
                  <a:srgbClr val="FF0000"/>
                </a:solidFill>
              </a:rPr>
              <a:t> </a:t>
            </a:r>
            <a:r>
              <a:rPr sz="1400" b="1" lang="el-GR">
                <a:solidFill>
                  <a:srgbClr val="FF0000"/>
                </a:solidFill>
              </a:rPr>
              <a:t>3</a:t>
            </a:r>
            <a:r>
              <a:rPr sz="1400" b="1" lang="en-US">
                <a:solidFill>
                  <a:srgbClr val="FF0000"/>
                </a:solidFill>
              </a:rPr>
              <a:t>5,85</a:t>
            </a:r>
            <a:r>
              <a:rPr sz="1400" b="1" lang="el-GR">
                <a:solidFill>
                  <a:srgbClr val="FF0000"/>
                </a:solidFill>
              </a:rPr>
              <a:t>€</a:t>
            </a:r>
            <a:br/>
          </a:p>
        </p:txBody>
      </p:sp>
      <p:sp>
        <p:nvSpPr>
          <p:cNvPr id="13" name=""/>
          <p:cNvSpPr/>
          <p:nvPr/>
        </p:nvSpPr>
        <p:spPr>
          <a:xfrm>
            <a:off x="976674" y="1047165"/>
            <a:ext cx="3096344" cy="1077218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algn="ctr" rtl="0"/>
            <a:r>
              <a:rPr sz="1400" b="1" lang="el-GR">
                <a:solidFill>
                  <a:schemeClr val="accent1"/>
                </a:solidFill>
              </a:rPr>
              <a:t>1</a:t>
            </a:r>
            <a:r>
              <a:rPr sz="1400" b="1" baseline="30000" lang="el-GR">
                <a:solidFill>
                  <a:schemeClr val="accent1"/>
                </a:solidFill>
              </a:rPr>
              <a:t>ο</a:t>
            </a:r>
            <a:r>
              <a:rPr sz="1400" b="1" lang="el-GR">
                <a:solidFill>
                  <a:schemeClr val="accent1"/>
                </a:solidFill>
              </a:rPr>
              <a:t> πακέτο κινητής  </a:t>
            </a:r>
            <a:br/>
            <a:r>
              <a:rPr sz="1400" b="1" lang="en-US">
                <a:solidFill>
                  <a:srgbClr val="FF0000"/>
                </a:solidFill>
              </a:rPr>
              <a:t>My Business 4</a:t>
            </a:r>
          </a:p>
          <a:p>
            <a:pPr lvl="0" algn="ctr" rtl="0"/>
            <a:r>
              <a:rPr sz="1100" lang="el-GR">
                <a:solidFill>
                  <a:schemeClr val="bg2">
                    <a:lumMod val="25000"/>
                  </a:schemeClr>
                </a:solidFill>
              </a:rPr>
              <a:t>(μέχρι 5 συνδέσεις ανά </a:t>
            </a:r>
            <a:r>
              <a:rPr sz="1100" lang="el-GR">
                <a:solidFill>
                  <a:schemeClr val="bg2">
                    <a:lumMod val="25000"/>
                  </a:schemeClr>
                </a:solidFill>
              </a:rPr>
              <a:t>ΑΦΜ, </a:t>
            </a:r>
            <a:br/>
            <a:r>
              <a:rPr sz="1100" lang="el-GR">
                <a:solidFill>
                  <a:schemeClr val="bg2">
                    <a:lumMod val="25000"/>
                  </a:schemeClr>
                </a:solidFill>
              </a:rPr>
              <a:t>για εργαζόμενους, οικογένεια κ.τ.λ.)</a:t>
            </a:r>
          </a:p>
        </p:txBody>
      </p:sp>
      <p:sp>
        <p:nvSpPr>
          <p:cNvPr id="14" name=""/>
          <p:cNvSpPr/>
          <p:nvPr/>
        </p:nvSpPr>
        <p:spPr>
          <a:xfrm>
            <a:off x="5440866" y="1838924"/>
            <a:ext cx="3489240" cy="3061156"/>
          </a:xfrm>
          <a:prstGeom prst="flowChartPunchedCard">
            <a:avLst/>
          </a:prstGeom>
          <a:solidFill>
            <a:srgbClr val="92D050"/>
          </a:solidFill>
          <a:ln w="57150" cap="flat">
            <a:solidFill>
              <a:srgbClr val="FF0000"/>
            </a:solidFill>
          </a:ln>
        </p:spPr>
        <p:txBody>
          <a:bodyPr wrap="square" lIns="6350" tIns="6350" rIns="6350" bIns="6350" anchor="ctr"/>
          <a:lstStyle>
            <a:lvl1pPr lvl="0" rtl="0">
              <a:defRPr/>
            </a:lvl1pPr>
          </a:lstStyle>
          <a:p/>
        </p:txBody>
      </p:sp>
      <p:pic>
        <p:nvPicPr>
          <p:cNvPr id="15" name="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88995" y="1848455"/>
            <a:ext cx="656991" cy="631758"/>
          </a:xfrm>
          <a:prstGeom prst="rect"/>
        </p:spPr>
      </p:pic>
      <p:sp>
        <p:nvSpPr>
          <p:cNvPr id="16" name=""/>
          <p:cNvSpPr txBox="1"/>
          <p:nvPr/>
        </p:nvSpPr>
        <p:spPr>
          <a:xfrm>
            <a:off x="1614276" y="2022661"/>
            <a:ext cx="2045323" cy="1572085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 marL="168275" indent="-169863">
              <a:buFont typeface="Arial"/>
              <a:buChar char="•"/>
            </a:pPr>
            <a:r>
              <a:rPr sz="1100" b="1" lang="en-US">
                <a:solidFill>
                  <a:srgbClr val="FF0000"/>
                </a:solidFill>
              </a:rPr>
              <a:t>1</a:t>
            </a:r>
            <a:r>
              <a:rPr sz="1100" b="1" lang="el-GR">
                <a:solidFill>
                  <a:srgbClr val="FF0000"/>
                </a:solidFill>
              </a:rPr>
              <a:t>500 λεπτά </a:t>
            </a:r>
            <a:r>
              <a:rPr sz="1100" lang="el-GR"/>
              <a:t>προς σταθερά Ελλάδας</a:t>
            </a:r>
          </a:p>
          <a:p>
            <a:pPr lvl="0" rtl="0" marL="168275" indent="-169863">
              <a:buFont typeface="Arial"/>
              <a:buChar char="•"/>
            </a:pPr>
            <a:r>
              <a:rPr sz="1100" b="1" lang="el-GR">
                <a:solidFill>
                  <a:srgbClr val="FF0000"/>
                </a:solidFill>
              </a:rPr>
              <a:t>1</a:t>
            </a:r>
            <a:r>
              <a:rPr sz="1100" b="1" lang="en-US">
                <a:solidFill>
                  <a:srgbClr val="FF0000"/>
                </a:solidFill>
              </a:rPr>
              <a:t>0</a:t>
            </a:r>
            <a:r>
              <a:rPr sz="1100" b="1" lang="el-GR">
                <a:solidFill>
                  <a:srgbClr val="FF0000"/>
                </a:solidFill>
              </a:rPr>
              <a:t>00 λεπτά </a:t>
            </a:r>
            <a:r>
              <a:rPr sz="1100" lang="el-GR"/>
              <a:t>προς κινητά Ελλάδας </a:t>
            </a:r>
          </a:p>
          <a:p>
            <a:pPr lvl="0" rtl="0" marL="168275" indent="-169863">
              <a:buFont typeface="Arial"/>
              <a:buChar char="•"/>
            </a:pPr>
            <a:r>
              <a:rPr sz="1100" b="1" lang="el-GR">
                <a:solidFill>
                  <a:srgbClr val="FF0000"/>
                </a:solidFill>
              </a:rPr>
              <a:t>Απεριόριστη </a:t>
            </a:r>
            <a:r>
              <a:rPr sz="1100" b="1" lang="el-GR">
                <a:solidFill>
                  <a:srgbClr val="FF0000"/>
                </a:solidFill>
              </a:rPr>
              <a:t>ενδοεταιρικη</a:t>
            </a:r>
            <a:r>
              <a:rPr sz="1100" b="1" lang="el-GR">
                <a:solidFill>
                  <a:srgbClr val="FF0000"/>
                </a:solidFill>
              </a:rPr>
              <a:t> </a:t>
            </a:r>
            <a:r>
              <a:rPr sz="1100" b="1" lang="el-GR"/>
              <a:t>επικοινωνία μεταξύ σταθερών κ κινητών που έχουν ενταχτεί στο πακέτο</a:t>
            </a:r>
          </a:p>
        </p:txBody>
      </p:sp>
      <p:grpSp>
        <p:nvGrpSpPr>
          <p:cNvPr id="17" name=""/>
          <p:cNvGrpSpPr/>
          <p:nvPr/>
        </p:nvGrpSpPr>
        <p:grpSpPr>
          <a:xfrm>
            <a:off x="5881535" y="3577395"/>
            <a:ext cx="285056" cy="252863"/>
            <a:chOff x="3322339" y="3354029"/>
            <a:chExt cx="285055" cy="252863"/>
          </a:xfrm>
        </p:grpSpPr>
        <p:sp>
          <p:nvSpPr>
            <p:cNvPr id="18" name=""/>
            <p:cNvSpPr/>
            <p:nvPr/>
          </p:nvSpPr>
          <p:spPr>
            <a:xfrm>
              <a:off x="3322339" y="3354029"/>
              <a:ext cx="138201" cy="236784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350" tIns="6350" rIns="6350" bIns="6350" anchor="ctr"/>
            <a:lstStyle>
              <a:lvl1pPr lvl="0" rtl="0">
                <a:defRPr/>
              </a:lvl1pPr>
            </a:lstStyle>
            <a:p/>
          </p:txBody>
        </p:sp>
        <p:sp>
          <p:nvSpPr>
            <p:cNvPr id="19" name=""/>
            <p:cNvSpPr/>
            <p:nvPr/>
          </p:nvSpPr>
          <p:spPr>
            <a:xfrm>
              <a:off x="3471713" y="3370108"/>
              <a:ext cx="135681" cy="236784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350" tIns="6350" rIns="6350" bIns="6350" anchor="ctr"/>
            <a:lstStyle>
              <a:lvl1pPr lvl="0" rtl="0">
                <a:defRPr/>
              </a:lvl1pPr>
            </a:lstStyle>
            <a:p/>
          </p:txBody>
        </p:sp>
      </p:grpSp>
      <p:sp>
        <p:nvSpPr>
          <p:cNvPr id="20" name=""/>
          <p:cNvSpPr txBox="1"/>
          <p:nvPr/>
        </p:nvSpPr>
        <p:spPr>
          <a:xfrm>
            <a:off x="6451637" y="3645363"/>
            <a:ext cx="2187389" cy="230558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200" b="1" lang="el-GR"/>
              <a:t>2</a:t>
            </a:r>
            <a:r>
              <a:rPr sz="1200" b="1" lang="en-US"/>
              <a:t> GB </a:t>
            </a:r>
            <a:r>
              <a:rPr sz="1200" b="1" lang="el-GR"/>
              <a:t>για </a:t>
            </a:r>
            <a:r>
              <a:rPr sz="1200" b="1" lang="en-US"/>
              <a:t>Internet </a:t>
            </a:r>
            <a:r>
              <a:rPr sz="1200" lang="el-GR"/>
              <a:t>στο κινητό</a:t>
            </a:r>
          </a:p>
        </p:txBody>
      </p:sp>
      <p:pic>
        <p:nvPicPr>
          <p:cNvPr id="21" name="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795568" y="4011066"/>
            <a:ext cx="392947" cy="366943"/>
          </a:xfrm>
          <a:prstGeom prst="rect"/>
          <a:noFill/>
          <a:ln>
            <a:noFill/>
          </a:ln>
        </p:spPr>
      </p:pic>
      <p:sp>
        <p:nvSpPr>
          <p:cNvPr id="22" name=""/>
          <p:cNvSpPr txBox="1"/>
          <p:nvPr/>
        </p:nvSpPr>
        <p:spPr>
          <a:xfrm>
            <a:off x="6518729" y="4063419"/>
            <a:ext cx="1933575" cy="229092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200" b="1" lang="el-GR"/>
              <a:t>1500</a:t>
            </a:r>
            <a:r>
              <a:rPr sz="1200" b="1" lang="en-US"/>
              <a:t> SMS </a:t>
            </a:r>
            <a:r>
              <a:rPr sz="1200" lang="el-GR"/>
              <a:t>προς όλους</a:t>
            </a:r>
          </a:p>
        </p:txBody>
      </p:sp>
      <p:sp>
        <p:nvSpPr>
          <p:cNvPr id="23" name=""/>
          <p:cNvSpPr/>
          <p:nvPr/>
        </p:nvSpPr>
        <p:spPr>
          <a:xfrm>
            <a:off x="6115423" y="4403941"/>
            <a:ext cx="2679919" cy="523220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algn="r" rtl="0"/>
            <a:r>
              <a:rPr sz="1400" b="1" lang="el-GR">
                <a:solidFill>
                  <a:srgbClr val="FF0000"/>
                </a:solidFill>
              </a:rPr>
              <a:t>Τελική τιμή</a:t>
            </a:r>
            <a:r>
              <a:rPr sz="1400" b="1" lang="en-US">
                <a:solidFill>
                  <a:srgbClr val="FF0000"/>
                </a:solidFill>
              </a:rPr>
              <a:t>:</a:t>
            </a:r>
            <a:r>
              <a:rPr sz="1400" b="1" lang="el-GR">
                <a:solidFill>
                  <a:srgbClr val="FF0000"/>
                </a:solidFill>
              </a:rPr>
              <a:t> </a:t>
            </a:r>
            <a:r>
              <a:rPr sz="1400" b="1" lang="el-GR">
                <a:solidFill>
                  <a:srgbClr val="FF0000"/>
                </a:solidFill>
              </a:rPr>
              <a:t>3</a:t>
            </a:r>
            <a:r>
              <a:rPr sz="1400" b="1" lang="en-US">
                <a:solidFill>
                  <a:srgbClr val="FF0000"/>
                </a:solidFill>
              </a:rPr>
              <a:t>6,80</a:t>
            </a:r>
            <a:r>
              <a:rPr sz="1400" b="1" lang="el-GR">
                <a:solidFill>
                  <a:srgbClr val="FF0000"/>
                </a:solidFill>
              </a:rPr>
              <a:t>€</a:t>
            </a:r>
            <a:br/>
          </a:p>
        </p:txBody>
      </p:sp>
      <p:pic>
        <p:nvPicPr>
          <p:cNvPr id="24" name="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817491" y="2613466"/>
            <a:ext cx="349096" cy="390477"/>
          </a:xfrm>
          <a:prstGeom prst="rect"/>
          <a:noFill/>
          <a:ln>
            <a:noFill/>
          </a:ln>
        </p:spPr>
      </p:pic>
      <p:sp>
        <p:nvSpPr>
          <p:cNvPr id="25" name=""/>
          <p:cNvSpPr/>
          <p:nvPr/>
        </p:nvSpPr>
        <p:spPr>
          <a:xfrm>
            <a:off x="1404642" y="5094287"/>
            <a:ext cx="6490286" cy="338546"/>
          </a:xfrm>
          <a:prstGeom prst="rect">
            <a:avLst/>
          </a:prstGeom>
        </p:spPr>
        <p:txBody>
          <a:bodyPr wrap="none" lIns="91431" tIns="45716" rIns="91431" bIns="45716"/>
          <a:lstStyle>
            <a:lvl1pPr lvl="0" rtl="0">
              <a:defRPr/>
            </a:lvl1pPr>
          </a:lstStyle>
          <a:p>
            <a:pPr lvl="0" rtl="0"/>
            <a:r>
              <a:rPr sz="1600" b="1" u="sng" lang="el-GR"/>
              <a:t>Συνδυαστική έκπτωση σταθερού-κινητού</a:t>
            </a:r>
            <a:r>
              <a:rPr sz="1400" b="1" u="sng" lang="el-GR"/>
              <a:t>: 10% επιπλέον έκπτωση στα κινητά </a:t>
            </a:r>
            <a:r>
              <a:rPr sz="1400" b="1" u="sng" lang="en-US"/>
              <a:t> </a:t>
            </a:r>
          </a:p>
        </p:txBody>
      </p:sp>
      <p:sp>
        <p:nvSpPr>
          <p:cNvPr id="26" name=""/>
          <p:cNvSpPr txBox="1"/>
          <p:nvPr/>
        </p:nvSpPr>
        <p:spPr>
          <a:xfrm>
            <a:off x="6382859" y="2058155"/>
            <a:ext cx="2045323" cy="1572085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 marL="171450" indent="-171450">
              <a:buFont typeface="Arial"/>
              <a:buChar char="•"/>
            </a:pPr>
            <a:r>
              <a:rPr sz="1100" b="1" lang="el-GR"/>
              <a:t>Απεριόριστα </a:t>
            </a:r>
            <a:r>
              <a:rPr sz="1100" lang="el-GR"/>
              <a:t>ενδοεταιρικά</a:t>
            </a:r>
          </a:p>
          <a:p>
            <a:pPr lvl="0" rtl="0"/>
          </a:p>
          <a:p>
            <a:pPr lvl="0" rtl="0" marL="171450" indent="-171450">
              <a:buFont typeface="Arial"/>
              <a:buChar char="•"/>
            </a:pPr>
            <a:r>
              <a:rPr sz="1100" b="1" lang="el-GR">
                <a:solidFill>
                  <a:srgbClr val="FF0000"/>
                </a:solidFill>
              </a:rPr>
              <a:t>1500' </a:t>
            </a:r>
            <a:r>
              <a:rPr sz="1100" lang="el-GR"/>
              <a:t>προς κινητά &amp;</a:t>
            </a:r>
            <a:r>
              <a:rPr sz="1100" lang="el-GR">
                <a:solidFill>
                  <a:srgbClr val="FF0000"/>
                </a:solidFill>
              </a:rPr>
              <a:t> </a:t>
            </a:r>
            <a:r>
              <a:rPr sz="1100" b="1" lang="el-GR">
                <a:solidFill>
                  <a:srgbClr val="FF0000"/>
                </a:solidFill>
              </a:rPr>
              <a:t>1500</a:t>
            </a:r>
            <a:r>
              <a:rPr sz="1100" b="1" lang="el-GR"/>
              <a:t>'</a:t>
            </a:r>
            <a:r>
              <a:rPr sz="1100" lang="el-GR"/>
              <a:t> προς σταθερά </a:t>
            </a:r>
            <a:r>
              <a:rPr sz="1100" lang="el-GR"/>
              <a:t>Ελλάδας</a:t>
            </a:r>
            <a:r>
              <a:rPr sz="1100" lang="el-GR"/>
              <a:t> </a:t>
            </a:r>
          </a:p>
          <a:p>
            <a:pPr lvl="0" rtl="0" marL="171450" indent="-171450">
              <a:buFont typeface="Arial"/>
              <a:buChar char="•"/>
            </a:pPr>
            <a:r>
              <a:rPr sz="1100" b="1" lang="el-GR"/>
              <a:t>100' </a:t>
            </a:r>
            <a:r>
              <a:rPr sz="1100" lang="el-GR"/>
              <a:t>προς σταθερά &amp; </a:t>
            </a:r>
            <a:r>
              <a:rPr sz="1100" b="1" lang="el-GR"/>
              <a:t>30'</a:t>
            </a:r>
            <a:r>
              <a:rPr sz="1100" lang="el-GR"/>
              <a:t> προς κινητά διεθνών προορισμών</a:t>
            </a:r>
          </a:p>
        </p:txBody>
      </p:sp>
      <p:sp>
        <p:nvSpPr>
          <p:cNvPr id="27" name=""/>
          <p:cNvSpPr txBox="1"/>
          <p:nvPr/>
        </p:nvSpPr>
        <p:spPr>
          <a:xfrm>
            <a:off x="1614274" y="3919677"/>
            <a:ext cx="2187387" cy="230558"/>
          </a:xfrm>
          <a:prstGeom prst="rect"/>
        </p:spPr>
        <p:txBody>
          <a:bodyPr wrap="square" lIns="0" tIns="0" rIns="0" bIns="0"/>
          <a:lstStyle>
            <a:lvl1pPr lvl="0" rtl="0">
              <a:defRPr/>
            </a:lvl1pPr>
          </a:lstStyle>
          <a:p>
            <a:pPr lvl="0" rtl="0"/>
            <a:r>
              <a:rPr sz="1200" b="1" lang="en-US"/>
              <a:t>600 MB </a:t>
            </a:r>
            <a:r>
              <a:rPr sz="1200" b="1" lang="el-GR"/>
              <a:t>για </a:t>
            </a:r>
            <a:r>
              <a:rPr sz="1200" b="1" lang="en-US"/>
              <a:t>Internet </a:t>
            </a:r>
            <a:r>
              <a:rPr sz="1200" lang="el-GR"/>
              <a:t>στο κινητό</a:t>
            </a:r>
          </a:p>
        </p:txBody>
      </p:sp>
    </p:spTree>
  </p:cSld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1188616" y="413767"/>
            <a:ext cx="7704856" cy="461665"/>
          </a:xfrm>
          <a:prstGeom prst="rect">
            <a:avLst/>
          </a:prstGeom>
        </p:spPr>
        <p:txBody>
          <a:bodyPr wrap="square"/>
          <a:lstStyle>
            <a:lvl1pPr lvl="0" rtl="0">
              <a:defRPr/>
            </a:lvl1pPr>
          </a:lstStyle>
          <a:p>
            <a:pPr lvl="0" algn="ctr" rtl="0"/>
            <a:r>
              <a:rPr sz="24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Περιγραφή </a:t>
            </a:r>
            <a:r>
              <a:rPr sz="2400" b="1" u="sng" lang="en-GB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Service</a:t>
            </a:r>
          </a:p>
        </p:txBody>
      </p:sp>
      <p:sp>
        <p:nvSpPr>
          <p:cNvPr id="3" name=""/>
          <p:cNvSpPr/>
          <p:nvPr/>
        </p:nvSpPr>
        <p:spPr>
          <a:xfrm>
            <a:off x="716280" y="989831"/>
            <a:ext cx="8969282" cy="4801314"/>
          </a:xfrm>
          <a:prstGeom prst="rect">
            <a:avLst/>
          </a:prstGeom>
        </p:spPr>
        <p:txBody>
          <a:bodyPr wrap="square"/>
          <a:lstStyle>
            <a:lvl1pPr lvl="0" rtl="0">
              <a:defRPr/>
            </a:lvl1pPr>
          </a:lstStyle>
          <a:p>
            <a:pPr lvl="0" rtl="0" marL="285750" indent="-285750">
              <a:buFont typeface="Arial"/>
              <a:buChar char="•"/>
            </a:pP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Είδος</a:t>
            </a:r>
            <a:r>
              <a:rPr b="1"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Ιστοσελίδας</a:t>
            </a:r>
            <a:r>
              <a:rPr b="1"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Στατική</a:t>
            </a:r>
          </a:p>
          <a:p>
            <a:pPr lvl="0" rtl="0"/>
          </a:p>
          <a:p>
            <a:pPr lvl="0" rtl="0" marL="285750" indent="-285750">
              <a:buFont typeface="Arial"/>
              <a:buChar char="•"/>
            </a:pP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Πλατφόρμα Κατασκευής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Hostopia</a:t>
            </a: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Χώρος φιλοξενίας (</a:t>
            </a:r>
            <a:r>
              <a:rPr b="1" 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Space)</a:t>
            </a:r>
            <a:r>
              <a:rPr 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GB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50GB</a:t>
            </a: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Κόστος κατασκευής Ιστοσελίδας                       </a:t>
            </a:r>
            <a:r>
              <a:rPr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300€</a:t>
            </a: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Κατοχύρωση </a:t>
            </a:r>
            <a:r>
              <a:rPr b="1"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domain, Hosting &amp; Support  </a:t>
            </a: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b="1"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6,20</a:t>
            </a:r>
            <a:r>
              <a:rPr b="1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€/ μήνα</a:t>
            </a: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</a:p>
          <a:p>
            <a:pPr lvl="0" rtl="0"/>
            <a:r>
              <a:rPr b="1" u="sng" lang="el-GR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Συνδυαστική έκπτωση 20% στην κατασκευή ιστοσελίδας  εφόσον διατηρείται κινητά στην </a:t>
            </a:r>
            <a:r>
              <a:rPr b="1" u="sng"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Vodafone.</a:t>
            </a:r>
          </a:p>
          <a:p>
            <a:pPr lvl="0" rtl="0" marL="285750" indent="-285750">
              <a:buFont typeface="Arial"/>
              <a:buChar char="•"/>
            </a:pPr>
          </a:p>
        </p:txBody>
      </p:sp>
    </p:spTree>
  </p:cSld>
  <p:transition spd="slow" advClick="1">
    <p:wipe dir="r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684560" y="413767"/>
            <a:ext cx="8208912" cy="400110"/>
          </a:xfrm>
          <a:prstGeom prst="rect">
            <a:avLst/>
          </a:prstGeom>
        </p:spPr>
        <p:txBody>
          <a:bodyPr wrap="square"/>
          <a:lstStyle>
            <a:lvl1pPr lvl="0" rtl="0">
              <a:defRPr/>
            </a:lvl1pPr>
          </a:lstStyle>
          <a:p>
            <a:pPr lvl="0" rtl="0"/>
            <a:r>
              <a:rPr sz="20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Πακέτο </a:t>
            </a:r>
            <a:r>
              <a:rPr sz="20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διαχείρισης </a:t>
            </a:r>
            <a:r>
              <a:rPr sz="2000" b="1" u="sng"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Microsoft </a:t>
            </a:r>
            <a:r>
              <a:rPr sz="20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2000" b="1" u="sng"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cloud </a:t>
            </a:r>
            <a:r>
              <a:rPr sz="20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αποθηκευτικού χώρου </a:t>
            </a:r>
          </a:p>
        </p:txBody>
      </p:sp>
      <p:sp>
        <p:nvSpPr>
          <p:cNvPr id="3" name=""/>
          <p:cNvSpPr/>
          <p:nvPr/>
        </p:nvSpPr>
        <p:spPr>
          <a:xfrm>
            <a:off x="1188616" y="1349871"/>
            <a:ext cx="7200800" cy="5078313"/>
          </a:xfrm>
          <a:prstGeom prst="rect">
            <a:avLst/>
          </a:prstGeom>
        </p:spPr>
        <p:txBody>
          <a:bodyPr wrap="square"/>
          <a:lstStyle>
            <a:lvl1pPr lvl="0" rtl="0">
              <a:defRPr/>
            </a:lvl1pPr>
          </a:lstStyle>
          <a:p>
            <a:pPr lvl="0" rtl="0"/>
            <a:r>
              <a:rPr b="1" lang="en-US">
                <a:solidFill>
                  <a:srgbClr val="FF0000"/>
                </a:solidFill>
              </a:rPr>
              <a:t>Microsoft </a:t>
            </a:r>
            <a:r>
              <a:rPr b="1" lang="en-GB">
                <a:solidFill>
                  <a:srgbClr val="FF0000"/>
                </a:solidFill>
              </a:rPr>
              <a:t>Business </a:t>
            </a:r>
            <a:r>
              <a:rPr b="1" lang="en-GB">
                <a:solidFill>
                  <a:srgbClr val="FF0000"/>
                </a:solidFill>
              </a:rPr>
              <a:t>Essentials </a:t>
            </a:r>
            <a:r>
              <a:rPr b="1" lang="en-GB">
                <a:solidFill>
                  <a:srgbClr val="FF0000"/>
                </a:solidFill>
              </a:rPr>
              <a:t> </a:t>
            </a:r>
          </a:p>
          <a:p>
            <a:pPr lvl="0" rtl="0"/>
            <a:r>
              <a:rPr b="1" lang="en-GB">
                <a:solidFill>
                  <a:srgbClr val="FF0000"/>
                </a:solidFill>
              </a:rPr>
              <a:t>(</a:t>
            </a:r>
            <a:r>
              <a:rPr b="1" lang="el-GR">
                <a:solidFill>
                  <a:srgbClr val="FF0000"/>
                </a:solidFill>
              </a:rPr>
              <a:t>Τιμή 5,21 με το φπα)</a:t>
            </a:r>
          </a:p>
          <a:p>
            <a:pPr lvl="0" rtl="0"/>
            <a:r>
              <a:rPr b="1" lang="en-GB"/>
              <a:t>(Exchange + SharePoint + Skype + Office Online + OneDrive </a:t>
            </a:r>
          </a:p>
          <a:p>
            <a:pPr lvl="0" rtl="0"/>
          </a:p>
          <a:p>
            <a:pPr lvl="0" rtl="0" marL="285750" indent="-285750">
              <a:buFont typeface="Arial"/>
              <a:buChar char="•"/>
            </a:pPr>
            <a:r>
              <a:rPr b="1" lang="en-GB"/>
              <a:t>Primary Mailbox Size </a:t>
            </a:r>
            <a:r>
              <a:rPr b="1" lang="en-GB"/>
              <a:t> 50 </a:t>
            </a:r>
            <a:r>
              <a:rPr b="1" lang="en-GB"/>
              <a:t>GB </a:t>
            </a:r>
            <a:r>
              <a:rPr b="1" lang="en-GB"/>
              <a:t>.</a:t>
            </a:r>
          </a:p>
          <a:p>
            <a:pPr lvl="0" rtl="0" marL="285750" indent="-285750">
              <a:buFont typeface="Arial"/>
              <a:buChar char="•"/>
            </a:pPr>
            <a:r>
              <a:rPr b="1" lang="en-GB"/>
              <a:t>Skype for Business Online </a:t>
            </a:r>
            <a:r>
              <a:rPr b="1" lang="en-GB"/>
              <a:t>.</a:t>
            </a:r>
          </a:p>
          <a:p>
            <a:pPr lvl="0" rtl="0" marL="285750" indent="-285750">
              <a:buFont typeface="Arial"/>
              <a:buChar char="•"/>
            </a:pPr>
            <a:r>
              <a:rPr b="1" lang="en-GB"/>
              <a:t>Office 2016 </a:t>
            </a:r>
            <a:r>
              <a:rPr b="1" lang="en-GB"/>
              <a:t>/ </a:t>
            </a:r>
            <a:r>
              <a:rPr b="1" lang="en-GB"/>
              <a:t>Office for </a:t>
            </a:r>
            <a:r>
              <a:rPr b="1" lang="en-GB"/>
              <a:t>iPad, Android </a:t>
            </a:r>
            <a:r>
              <a:rPr lang="en-GB"/>
              <a:t>/ </a:t>
            </a:r>
            <a:r>
              <a:rPr b="1" lang="en-GB"/>
              <a:t>View.</a:t>
            </a:r>
          </a:p>
          <a:p>
            <a:pPr lvl="0" rtl="0" marL="285750" indent="-285750">
              <a:buFont typeface="Arial"/>
              <a:buChar char="•"/>
            </a:pPr>
            <a:r>
              <a:rPr b="1" lang="en-GB"/>
              <a:t>Office Online / One Drive for Business / View &amp;Edit/ 1 TB </a:t>
            </a:r>
            <a:r>
              <a:rPr b="1" lang="el-GR"/>
              <a:t>ανά χρήστη</a:t>
            </a:r>
          </a:p>
          <a:p>
            <a:pPr lvl="0" rtl="0" marL="285750" indent="-285750">
              <a:buFont typeface="Arial"/>
              <a:buChar char="•"/>
            </a:pPr>
            <a:r>
              <a:rPr b="1" lang="en-GB"/>
              <a:t>SharePoint </a:t>
            </a:r>
            <a:r>
              <a:rPr b="1" lang="en-GB"/>
              <a:t>Online /</a:t>
            </a:r>
            <a:r>
              <a:rPr b="1" lang="en-GB"/>
              <a:t>1 </a:t>
            </a:r>
            <a:r>
              <a:rPr b="1" lang="en-GB"/>
              <a:t>TB </a:t>
            </a:r>
            <a:r>
              <a:rPr b="1" lang="el-GR"/>
              <a:t>χώρο </a:t>
            </a:r>
            <a:r>
              <a:rPr lang="el-GR"/>
              <a:t>	</a:t>
            </a:r>
          </a:p>
          <a:p>
            <a:pPr lvl="0" rtl="0"/>
          </a:p>
          <a:p>
            <a:pPr lvl="0" rtl="0"/>
          </a:p>
          <a:p>
            <a:pPr lvl="0" rtl="0"/>
            <a:r>
              <a:rPr lang="en-GB"/>
              <a:t>	</a:t>
            </a: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</a:p>
          <a:p>
            <a:pPr lvl="0" rtl="0" marL="285750" indent="-285750">
              <a:buFont typeface="Arial"/>
              <a:buChar char="•"/>
            </a:pPr>
          </a:p>
          <a:p>
            <a:pPr lvl="0" rtl="0"/>
            <a:r>
              <a:rPr lang="en-GB"/>
              <a:t>	</a:t>
            </a:r>
          </a:p>
        </p:txBody>
      </p:sp>
    </p:spTree>
  </p:cSld>
  <p:transition spd="slow" advClick="1">
    <p:wipe dir="r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622590" y="96022"/>
            <a:ext cx="3730439" cy="523212"/>
          </a:xfrm>
          <a:prstGeom prst="rect">
            <a:avLst/>
          </a:prstGeom>
        </p:spPr>
        <p:txBody>
          <a:bodyPr wrap="square" lIns="91431" tIns="45716" rIns="91431" bIns="45716"/>
          <a:lstStyle>
            <a:lvl1pPr lvl="0" rtl="0">
              <a:defRPr/>
            </a:lvl1pPr>
          </a:lstStyle>
          <a:p>
            <a:pPr lvl="0" rtl="0"/>
            <a:r>
              <a:rPr sz="2800" b="1" u="sng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odafone ExB"/>
              </a:rPr>
              <a:t>Διευκρινίσεις</a:t>
            </a:r>
          </a:p>
        </p:txBody>
      </p:sp>
      <p:sp>
        <p:nvSpPr>
          <p:cNvPr id="3" name=""/>
          <p:cNvSpPr txBox="1"/>
          <p:nvPr/>
        </p:nvSpPr>
        <p:spPr>
          <a:xfrm>
            <a:off x="121072" y="773811"/>
            <a:ext cx="10068544" cy="4680519"/>
          </a:xfrm>
          <a:prstGeom prst="rect"/>
        </p:spPr>
        <p:txBody>
          <a:bodyPr lIns="91431" tIns="45716" rIns="91431" bIns="45716"/>
          <a:lstStyle>
            <a:lvl1pPr lvl="0" algn="l" rtl="0" marL="342900" indent="-34290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lvl="0" rtl="0">
              <a:lnSpc>
                <a:spcPct val="150000"/>
              </a:lnSpc>
              <a:spcBef>
                <a:spcPts val="800"/>
              </a:spcBef>
            </a:pPr>
            <a:r>
              <a:rPr sz="1200" lang="el-GR">
                <a:latin typeface="Arial"/>
              </a:rPr>
              <a:t>Η διάρκεια όλων των συμβολαίων είναι </a:t>
            </a:r>
            <a:r>
              <a:rPr sz="1200" b="1" u="sng" lang="el-GR">
                <a:solidFill>
                  <a:srgbClr val="FF0000"/>
                </a:solidFill>
                <a:latin typeface="Arial"/>
              </a:rPr>
              <a:t>24μηνη</a:t>
            </a:r>
          </a:p>
          <a:p>
            <a:pPr lvl="0" rtl="0">
              <a:lnSpc>
                <a:spcPct val="150000"/>
              </a:lnSpc>
              <a:spcBef>
                <a:spcPts val="800"/>
              </a:spcBef>
            </a:pPr>
            <a:r>
              <a:rPr sz="1200" lang="el-GR">
                <a:latin typeface="Arial"/>
              </a:rPr>
              <a:t>Οι τιμές των πακέτων είναι </a:t>
            </a:r>
            <a:r>
              <a:rPr sz="1200" b="1" lang="el-GR">
                <a:latin typeface="Arial"/>
              </a:rPr>
              <a:t>τελικές</a:t>
            </a:r>
            <a:r>
              <a:rPr sz="1200" lang="el-GR">
                <a:latin typeface="Arial"/>
              </a:rPr>
              <a:t>. Στις τιμές συμπεριλαμβάνεται Φ.Π.Α. 24%, Φόρος Σταθερής Τηλεφωνίας 5% και Φόρος Κινητής Τηλεφωνίας 12% (λογαριασμός έως 50 ευρώ) </a:t>
            </a:r>
          </a:p>
          <a:p>
            <a:pPr lvl="0" rtl="0">
              <a:lnSpc>
                <a:spcPct val="150000"/>
              </a:lnSpc>
              <a:spcBef>
                <a:spcPts val="800"/>
              </a:spcBef>
            </a:pPr>
            <a:r>
              <a:rPr sz="1200" lang="el-GR">
                <a:latin typeface="Arial"/>
              </a:rPr>
              <a:t>H χρέωση για εθνικές κλήσεις ομιλίας ή/και βίντεο-κλήσεις γίνεται </a:t>
            </a:r>
            <a:r>
              <a:rPr sz="1200" b="1" lang="el-GR">
                <a:latin typeface="Arial"/>
              </a:rPr>
              <a:t>ανά δευτερόλεπτο </a:t>
            </a:r>
            <a:r>
              <a:rPr sz="1200" lang="el-GR">
                <a:latin typeface="Arial"/>
              </a:rPr>
              <a:t>με ελάχιστη διάρκεια κλήσης τα </a:t>
            </a:r>
            <a:r>
              <a:rPr sz="1200" b="1" lang="el-GR">
                <a:latin typeface="Arial"/>
              </a:rPr>
              <a:t>60 δευτερόλεπτα </a:t>
            </a:r>
            <a:r>
              <a:rPr sz="1200" lang="el-GR">
                <a:latin typeface="Arial"/>
              </a:rPr>
              <a:t>και η χρέωση του Internet γίνεται </a:t>
            </a:r>
            <a:r>
              <a:rPr sz="1200" b="1" lang="el-GR">
                <a:latin typeface="Arial"/>
              </a:rPr>
              <a:t>ανά ΚΒ </a:t>
            </a:r>
            <a:r>
              <a:rPr sz="1200" lang="el-GR">
                <a:latin typeface="Arial"/>
              </a:rPr>
              <a:t>(εντός και εκτός της ενσωματωμένης χρήσης στο μηνιαίο πάγιο) </a:t>
            </a:r>
          </a:p>
          <a:p>
            <a:pPr lvl="0" rtl="0">
              <a:lnSpc>
                <a:spcPct val="150000"/>
              </a:lnSpc>
              <a:spcBef>
                <a:spcPts val="800"/>
              </a:spcBef>
            </a:pPr>
            <a:r>
              <a:rPr sz="1200" lang="el-GR">
                <a:latin typeface="Arial"/>
              </a:rPr>
              <a:t>Τα ενσωματωμένα </a:t>
            </a:r>
            <a:r>
              <a:rPr sz="1200" b="1" lang="el-GR">
                <a:latin typeface="Arial"/>
              </a:rPr>
              <a:t>λεπτά ομιλίας &amp; </a:t>
            </a:r>
            <a:r>
              <a:rPr sz="1200" b="1" lang="en-US">
                <a:latin typeface="Arial"/>
              </a:rPr>
              <a:t>SMS </a:t>
            </a:r>
            <a:r>
              <a:rPr sz="1200" lang="el-GR">
                <a:latin typeface="Arial"/>
              </a:rPr>
              <a:t>δεν καλύπτουν χρήση προς ξένα δίκτυα και προς υπηρεσίες (σύντομους κωδικούς, αριθμούς υψηλής χρέωσης κ.λπ.) </a:t>
            </a:r>
          </a:p>
          <a:p>
            <a:pPr lvl="0" rtl="0"/>
            <a:r>
              <a:rPr sz="1200" lang="el-GR">
                <a:latin typeface="Arial"/>
              </a:rPr>
              <a:t>Τα ενσωματωμένα </a:t>
            </a:r>
            <a:r>
              <a:rPr sz="1200" b="1" lang="el-GR">
                <a:latin typeface="Arial"/>
              </a:rPr>
              <a:t>λεπτά ομιλίας, ΜΒ &amp; </a:t>
            </a:r>
            <a:r>
              <a:rPr sz="1200" b="1" lang="en-US">
                <a:latin typeface="Arial"/>
              </a:rPr>
              <a:t>SMS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lang="el-GR">
                <a:latin typeface="Arial"/>
              </a:rPr>
              <a:t>ισχύουν </a:t>
            </a:r>
            <a:r>
              <a:rPr sz="1200" lang="el-GR">
                <a:latin typeface="Arial"/>
              </a:rPr>
              <a:t>κατά τη διάρκεια </a:t>
            </a:r>
            <a:r>
              <a:rPr sz="1200" lang="el-GR">
                <a:latin typeface="Arial"/>
              </a:rPr>
              <a:t>περιαγωγής</a:t>
            </a:r>
            <a:r>
              <a:rPr sz="1200" lang="el-GR">
                <a:latin typeface="Arial"/>
              </a:rPr>
              <a:t> στην Ε.Ε. καθώς και στις Ισλανδία, Λιχτενστάιν και </a:t>
            </a:r>
            <a:r>
              <a:rPr sz="1200" lang="el-GR">
                <a:latin typeface="Arial"/>
              </a:rPr>
              <a:t>Νορβηγία.Στις</a:t>
            </a:r>
            <a:r>
              <a:rPr sz="1200" lang="el-GR">
                <a:latin typeface="Arial"/>
              </a:rPr>
              <a:t> χώρες εκτός Ευρωπαϊκής Ένωσης χρησιμοποιείτε το πρόγραμμά σας με μία επιπλέον ημερήσια χρέωση και μόνο για τις ημέρες που κάνετε χρήση των υπηρεσιών </a:t>
            </a:r>
            <a:r>
              <a:rPr sz="1200" lang="el-GR">
                <a:latin typeface="Arial"/>
              </a:rPr>
              <a:t>περιαγωγής</a:t>
            </a:r>
            <a:r>
              <a:rPr sz="1200" lang="el-GR">
                <a:latin typeface="Arial"/>
              </a:rPr>
              <a:t>, ενεργοποιώντας την υπηρεσία </a:t>
            </a:r>
            <a:r>
              <a:rPr sz="1200" b="1" lang="el-GR">
                <a:latin typeface="Arial"/>
              </a:rPr>
              <a:t>Vodafone Πας Παντού </a:t>
            </a:r>
          </a:p>
          <a:p>
            <a:pPr lvl="0" rtl="0">
              <a:lnSpc>
                <a:spcPct val="150000"/>
              </a:lnSpc>
              <a:spcBef>
                <a:spcPts val="800"/>
              </a:spcBef>
            </a:pPr>
            <a:r>
              <a:rPr sz="1200" lang="el-GR">
                <a:latin typeface="Arial"/>
              </a:rPr>
              <a:t>Μετά την κατανάλωση των ενσωματωμένων παροχών οι χρεώσεις ακολουθούν:  </a:t>
            </a:r>
          </a:p>
          <a:p>
            <a:pPr lvl="0" rtl="0">
              <a:lnSpc>
                <a:spcPct val="150000"/>
              </a:lnSpc>
              <a:spcBef>
                <a:spcPts val="800"/>
              </a:spcBef>
            </a:pPr>
            <a:r>
              <a:rPr sz="1200" lang="el-GR">
                <a:latin typeface="Arial"/>
              </a:rPr>
              <a:t>για τα </a:t>
            </a:r>
            <a:r>
              <a:rPr sz="1200" b="1" lang="el-GR">
                <a:latin typeface="Arial"/>
              </a:rPr>
              <a:t>λεπτά ομιλίας 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€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0,0</a:t>
            </a:r>
            <a:r>
              <a:rPr sz="1200" lang="en-US">
                <a:solidFill>
                  <a:srgbClr val="FF0000"/>
                </a:solidFill>
                <a:latin typeface="Arial"/>
              </a:rPr>
              <a:t>083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/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δευτ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. (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€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0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,</a:t>
            </a:r>
            <a:r>
              <a:rPr sz="1200" lang="en-US">
                <a:solidFill>
                  <a:srgbClr val="FF0000"/>
                </a:solidFill>
                <a:latin typeface="Arial"/>
              </a:rPr>
              <a:t>50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/λεπτό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).</a:t>
            </a:r>
          </a:p>
          <a:p>
            <a:pPr lvl="1" rtl="0">
              <a:lnSpc>
                <a:spcPct val="150000"/>
              </a:lnSpc>
              <a:spcBef>
                <a:spcPts val="800"/>
              </a:spcBef>
              <a:buFont typeface="Wingdings"/>
              <a:buChar char="ü"/>
            </a:pPr>
            <a:r>
              <a:rPr sz="1200" lang="el-GR">
                <a:latin typeface="Arial"/>
              </a:rPr>
              <a:t>για τα </a:t>
            </a:r>
            <a:r>
              <a:rPr sz="1200" b="1" lang="el-GR">
                <a:latin typeface="Arial"/>
              </a:rPr>
              <a:t>ΜΒ</a:t>
            </a:r>
            <a:r>
              <a:rPr sz="1200" b="1" lang="el-GR">
                <a:solidFill>
                  <a:srgbClr val="FF0000"/>
                </a:solidFill>
                <a:latin typeface="Arial"/>
              </a:rPr>
              <a:t> 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5,04€ για 200</a:t>
            </a:r>
            <a:r>
              <a:rPr sz="1200" lang="en-GB">
                <a:solidFill>
                  <a:srgbClr val="FF0000"/>
                </a:solidFill>
                <a:latin typeface="Arial"/>
              </a:rPr>
              <a:t>M</a:t>
            </a:r>
            <a:r>
              <a:rPr sz="1200" lang="el-GR">
                <a:solidFill>
                  <a:srgbClr val="FF0000"/>
                </a:solidFill>
                <a:latin typeface="Arial"/>
              </a:rPr>
              <a:t>Β</a:t>
            </a:r>
          </a:p>
          <a:p>
            <a:pPr lvl="1" rtl="0">
              <a:lnSpc>
                <a:spcPct val="150000"/>
              </a:lnSpc>
              <a:spcBef>
                <a:spcPts val="800"/>
              </a:spcBef>
              <a:buFont typeface="Wingdings"/>
              <a:buChar char="ü"/>
            </a:pPr>
            <a:r>
              <a:rPr sz="1200" lang="el-GR">
                <a:latin typeface="Arial"/>
              </a:rPr>
              <a:t>για τα </a:t>
            </a:r>
            <a:r>
              <a:rPr sz="1200" b="1" lang="en-US">
                <a:latin typeface="Arial"/>
              </a:rPr>
              <a:t>SMS</a:t>
            </a:r>
            <a:r>
              <a:rPr sz="1200" b="1" lang="el-GR">
                <a:latin typeface="Arial"/>
              </a:rPr>
              <a:t> </a:t>
            </a:r>
            <a:r>
              <a:rPr sz="1200" lang="en-GB">
                <a:solidFill>
                  <a:srgbClr val="FF0000"/>
                </a:solidFill>
                <a:latin typeface="Arial"/>
              </a:rPr>
              <a:t>0,</a:t>
            </a:r>
            <a:r>
              <a:rPr sz="1200" lang="en-US">
                <a:solidFill>
                  <a:srgbClr val="FF0000"/>
                </a:solidFill>
                <a:latin typeface="Arial"/>
              </a:rPr>
              <a:t>186</a:t>
            </a:r>
            <a:r>
              <a:rPr sz="1200" lang="en-GB">
                <a:solidFill>
                  <a:srgbClr val="FF0000"/>
                </a:solidFill>
                <a:latin typeface="Arial"/>
              </a:rPr>
              <a:t> </a:t>
            </a:r>
            <a:r>
              <a:rPr sz="1200" lang="en-GB">
                <a:solidFill>
                  <a:srgbClr val="FF0000"/>
                </a:solidFill>
                <a:latin typeface="Arial"/>
              </a:rPr>
              <a:t>€/SMS</a:t>
            </a:r>
          </a:p>
          <a:p>
            <a:pPr lvl="1" rtl="0" marL="225425">
              <a:lnSpc>
                <a:spcPct val="150000"/>
              </a:lnSpc>
              <a:spcBef>
                <a:spcPts val="800"/>
              </a:spcBef>
            </a:pPr>
            <a:r>
              <a:rPr sz="1200" lang="el-GR">
                <a:latin typeface="Arial"/>
              </a:rPr>
              <a:t>Τα ενσωματωμένα λεπτά, SMS και ΜΒ που δεν καταναλώνονται εντός του μήνα τιμολόγησης δεν μεταφέρονται στον επόμενο μήνα </a:t>
            </a:r>
          </a:p>
        </p:txBody>
      </p:sp>
    </p:spTree>
  </p:cSld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0298114" cy="5580064"/>
          </a:xfrm>
          <a:prstGeom prst="rect"/>
          <a:noFill/>
          <a:ln>
            <a:noFill/>
          </a:ln>
        </p:spPr>
      </p:pic>
      <p:sp>
        <p:nvSpPr>
          <p:cNvPr id="3" name=""/>
          <p:cNvSpPr txBox="1"/>
          <p:nvPr>
            <p:ph type="title"/>
          </p:nvPr>
        </p:nvSpPr>
        <p:spPr>
          <a:xfrm>
            <a:off x="514906" y="222170"/>
            <a:ext cx="5318904" cy="950677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l" rtl="0"/>
            <a:r>
              <a:rPr sz="3200" b="1" lang="el-GR">
                <a:solidFill>
                  <a:srgbClr val="FF0000"/>
                </a:solidFill>
                <a:latin typeface="Vodafone Rg"/>
              </a:rPr>
              <a:t>Στοιχεία Επικοινωνίας:</a:t>
            </a:r>
          </a:p>
        </p:txBody>
      </p:sp>
      <p:sp>
        <p:nvSpPr>
          <p:cNvPr id="4" name=""/>
          <p:cNvSpPr txBox="1"/>
          <p:nvPr>
            <p:ph type="body" idx="1"/>
          </p:nvPr>
        </p:nvSpPr>
        <p:spPr>
          <a:xfrm>
            <a:off x="514905" y="1172848"/>
            <a:ext cx="5792689" cy="3881934"/>
          </a:xfrm>
          <a:prstGeom prst="rect"/>
        </p:spPr>
        <p:txBody>
          <a:bodyPr/>
          <a:lstStyle>
            <a:lvl1pPr lvl="0" rtl="0">
              <a:defRPr/>
            </a:lvl1pPr>
          </a:lstStyle>
          <a:p>
            <a:pPr lvl="0" rtl="0" marL="0" indent="0">
              <a:buNone/>
            </a:pPr>
            <a:r>
              <a:rPr sz="2800" lang="en-US">
                <a:latin typeface="Vodafone Rg"/>
              </a:rPr>
              <a:t>Business Advisor</a:t>
            </a:r>
            <a:r>
              <a:rPr sz="2800" lang="el-GR">
                <a:latin typeface="Vodafone Rg"/>
              </a:rPr>
              <a:t>:</a:t>
            </a:r>
          </a:p>
          <a:p>
            <a:pPr lvl="0" rtl="0" marL="0" indent="0">
              <a:buNone/>
            </a:pPr>
            <a:r>
              <a:rPr sz="2800" lang="el-GR">
                <a:latin typeface="Vodafone Rg"/>
              </a:rPr>
              <a:t> Κώστας Φουστουκος </a:t>
            </a:r>
          </a:p>
          <a:p>
            <a:pPr lvl="0" rtl="0" marL="0" indent="0">
              <a:buNone/>
            </a:pPr>
            <a:r>
              <a:rPr sz="2800" lang="el-GR">
                <a:latin typeface="Vodafone Rg"/>
              </a:rPr>
              <a:t>Vodafone Πύργου</a:t>
            </a:r>
          </a:p>
          <a:p>
            <a:pPr lvl="0" rtl="0" marL="0" indent="0">
              <a:buNone/>
            </a:pPr>
            <a:r>
              <a:rPr sz="2800" lang="el-GR">
                <a:latin typeface="Vodafone Rg"/>
              </a:rPr>
              <a:t>Κινητό:</a:t>
            </a:r>
            <a:r>
              <a:rPr sz="2800" lang="en-GB"/>
              <a:t>69</a:t>
            </a:r>
            <a:r>
              <a:rPr sz="2800" lang="el"/>
              <a:t>55190901</a:t>
            </a:r>
          </a:p>
          <a:p>
            <a:pPr lvl="0" rtl="0" marL="0" indent="0">
              <a:buNone/>
            </a:pPr>
            <a:r>
              <a:rPr sz="2800" lang="en-US">
                <a:latin typeface="Vodafone Rg"/>
              </a:rPr>
              <a:t>Email</a:t>
            </a:r>
            <a:r>
              <a:rPr sz="2800" lang="el-GR">
                <a:latin typeface="Vodafone Rg"/>
              </a:rPr>
              <a:t>:costas.foustoukos</a:t>
            </a:r>
            <a:r>
              <a:rPr sz="2800" lang="en-GB">
                <a:latin typeface="Vodafone Rg"/>
              </a:rPr>
              <a:t>@vfsales.gr</a:t>
            </a:r>
          </a:p>
        </p:txBody>
      </p:sp>
      <p:sp>
        <p:nvSpPr>
          <p:cNvPr id="5" name=""/>
          <p:cNvSpPr txBox="1"/>
          <p:nvPr>
            <p:ph type="sldNum" idx="10" sz="quarter"/>
          </p:nvPr>
        </p:nvSpPr>
        <p:spPr>
          <a:prstGeom prst="rect"/>
          <a:noFill/>
        </p:spPr>
        <p:txBody>
          <a:bodyPr wrap="square"/>
          <a:lstStyle>
            <a:lvl1pPr lvl="0" rtl="0">
              <a:defRPr sz="2700">
                <a:solidFill>
                  <a:schemeClr val="tx1"/>
                </a:solidFill>
                <a:latin typeface="Vodafone Rg"/>
              </a:defRPr>
            </a:lvl1pPr>
          </a:lstStyle>
          <a:p>
            <a:fld id="{8B38DBA3-52F9-4AF4-A6A4-FA4D7DB2F99C}" type="slidenum">
              <a:t>&lt;#&gt;</a:t>
            </a:fld>
          </a:p>
        </p:txBody>
      </p:sp>
      <p:pic>
        <p:nvPicPr>
          <p:cNvPr id="6" name="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9272" y="4933196"/>
            <a:ext cx="446362" cy="429611"/>
          </a:xfrm>
          <a:prstGeom prst="rect"/>
        </p:spPr>
      </p:pic>
    </p:spTree>
  </p:cSld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>
            <p:ph type="ctrTitle"/>
          </p:nvPr>
        </p:nvSpPr>
        <p:spPr>
          <a:prstGeom prst="rect"/>
        </p:spPr>
        <p:txBody>
          <a:bodyPr/>
          <a:lstStyle>
            <a:lvl1pPr lvl="0" rtl="0">
              <a:defRPr/>
            </a:lvl1pPr>
          </a:lstStyle>
          <a:p>
            <a:pPr lvl="0" algn="ctr" rtl="0"/>
            <a:r>
              <a:rPr sz="2800" lang="el-GR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Ευχαριστούμε!</a:t>
            </a:r>
          </a:p>
        </p:txBody>
      </p:sp>
    </p:spTree>
  </p:cSld>
  <p:transition spd="slow" advClick="1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odafone">
  <a:themeElements>
    <a:clrScheme name="Vodafone Enterprise">
      <a:dk1>
        <a:srgbClr val="000000"/>
      </a:dk1>
      <a:lt1>
        <a:srgbClr val="FFFFFF"/>
      </a:lt1>
      <a:dk2>
        <a:srgbClr val="007C92"/>
      </a:dk2>
      <a:lt2>
        <a:srgbClr val="4A4D4E"/>
      </a:lt2>
      <a:accent1>
        <a:srgbClr val="E60000"/>
      </a:accent1>
      <a:accent2>
        <a:srgbClr val="494D4E"/>
      </a:accent2>
      <a:accent3>
        <a:srgbClr val="A3A6A6"/>
      </a:accent3>
      <a:accent4>
        <a:srgbClr val="D2D2D3"/>
      </a:accent4>
      <a:accent5>
        <a:srgbClr val="00B0CA"/>
      </a:accent5>
      <a:accent6>
        <a:srgbClr val="A8B3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dirty="0" smtClean="0">
            <a:latin typeface="Vodafone Rg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